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202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4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82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6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1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00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8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22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1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4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3EE9-9999-4BB4-8159-14C6A9F33013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51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5486"/>
            <a:ext cx="7772400" cy="4320479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Мониторинг </a:t>
            </a:r>
            <a:r>
              <a:rPr lang="ru-RU" sz="1800" b="1" dirty="0" smtClean="0"/>
              <a:t>оценки качества </a:t>
            </a:r>
            <a:r>
              <a:rPr lang="ru-RU" sz="1800" b="1" dirty="0" smtClean="0"/>
              <a:t>муниципальных </a:t>
            </a:r>
            <a:r>
              <a:rPr lang="ru-RU" sz="1800" b="1" dirty="0" smtClean="0"/>
              <a:t>услуг, </a:t>
            </a:r>
            <a:br>
              <a:rPr lang="ru-RU" sz="1800" b="1" dirty="0" smtClean="0"/>
            </a:br>
            <a:r>
              <a:rPr lang="ru-RU" sz="1800" b="1" dirty="0" smtClean="0"/>
              <a:t>предоставленных муниципальными </a:t>
            </a:r>
            <a:r>
              <a:rPr lang="ru-RU" sz="1800" b="1" dirty="0" smtClean="0"/>
              <a:t>бюджетными организациями культуры Находкинского городского округа </a:t>
            </a:r>
            <a:br>
              <a:rPr lang="ru-RU" sz="1800" b="1" dirty="0" smtClean="0"/>
            </a:br>
            <a:r>
              <a:rPr lang="ru-RU" sz="1800" b="1" dirty="0" smtClean="0"/>
              <a:t>за </a:t>
            </a:r>
            <a:r>
              <a:rPr lang="ru-RU" sz="1800" b="1" dirty="0" smtClean="0">
                <a:latin typeface="+mn-lt"/>
              </a:rPr>
              <a:t>2019 год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>
                <a:latin typeface="+mn-lt"/>
              </a:rPr>
              <a:t/>
            </a:r>
            <a:br>
              <a:rPr lang="ru-RU" sz="1800" b="1" dirty="0">
                <a:latin typeface="+mn-lt"/>
              </a:rPr>
            </a:br>
            <a:r>
              <a:rPr lang="ru-RU" sz="1200" dirty="0" smtClean="0">
                <a:latin typeface="+mn-lt"/>
              </a:rPr>
              <a:t>(при выявлении и обобщении граждан о качестве условий оказания услуг организациями культуры</a:t>
            </a:r>
            <a:r>
              <a:rPr lang="ru-RU" sz="1200" smtClean="0">
                <a:latin typeface="+mn-lt"/>
              </a:rPr>
              <a:t>, </a:t>
            </a:r>
            <a:br>
              <a:rPr lang="ru-RU" sz="1200" smtClean="0">
                <a:latin typeface="+mn-lt"/>
              </a:rPr>
            </a:br>
            <a:r>
              <a:rPr lang="ru-RU" sz="1200" smtClean="0">
                <a:latin typeface="+mn-lt"/>
              </a:rPr>
              <a:t>использована </a:t>
            </a:r>
            <a:r>
              <a:rPr lang="ru-RU" sz="1200" dirty="0" smtClean="0">
                <a:latin typeface="+mn-lt"/>
              </a:rPr>
              <a:t>методика, утвержденная приказом Минтруда и социальной защиты </a:t>
            </a:r>
            <a:r>
              <a:rPr lang="ru-RU" sz="1200" smtClean="0">
                <a:latin typeface="+mn-lt"/>
              </a:rPr>
              <a:t>РФ </a:t>
            </a:r>
            <a:br>
              <a:rPr lang="ru-RU" sz="1200" smtClean="0">
                <a:latin typeface="+mn-lt"/>
              </a:rPr>
            </a:br>
            <a:r>
              <a:rPr lang="ru-RU" sz="1200" smtClean="0">
                <a:latin typeface="+mn-lt"/>
              </a:rPr>
              <a:t>№</a:t>
            </a:r>
            <a:r>
              <a:rPr lang="ru-RU" sz="1200" dirty="0" smtClean="0">
                <a:latin typeface="+mn-lt"/>
              </a:rPr>
              <a:t>375н от 30.10.2018г)</a:t>
            </a:r>
            <a:endParaRPr lang="ru-RU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7100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/>
              <a:t>Оцените, насколько Вы удовлетворены содержанием необходимой информации на официальном сайте учреждения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1800" dirty="0" smtClean="0"/>
              <a:t>(</a:t>
            </a:r>
            <a:r>
              <a:rPr lang="ru-RU" sz="1800" dirty="0"/>
              <a:t>контактные сведения - телефоны, электронная почта)</a:t>
            </a:r>
          </a:p>
        </p:txBody>
      </p:sp>
      <p:pic>
        <p:nvPicPr>
          <p:cNvPr id="2050" name="Picture 2" descr="C:\Users\WeB\Downloads\вп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96" y="1131590"/>
            <a:ext cx="8817891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17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/>
              <a:t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a:t>
            </a:r>
          </a:p>
        </p:txBody>
      </p:sp>
      <p:pic>
        <p:nvPicPr>
          <p:cNvPr id="3074" name="Picture 2" descr="C:\Users\WeB\Downloads\вп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03598"/>
            <a:ext cx="8784976" cy="379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2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WeB\Downloads\вп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75606"/>
            <a:ext cx="885698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19256" cy="1026114"/>
          </a:xfrm>
        </p:spPr>
        <p:txBody>
          <a:bodyPr>
            <a:noAutofit/>
          </a:bodyPr>
          <a:lstStyle/>
          <a:p>
            <a:r>
              <a:rPr lang="ru-RU" sz="1800" b="1" dirty="0"/>
              <a:t>Удовлетворены ли Вы комфортностью условий предоставления услуг в организации </a:t>
            </a:r>
            <a:r>
              <a:rPr lang="ru-RU" sz="1800" dirty="0"/>
              <a:t>(</a:t>
            </a:r>
            <a:r>
              <a:rPr lang="ru-RU" sz="1600" dirty="0"/>
              <a:t>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</a:t>
            </a:r>
            <a:r>
              <a:rPr lang="ru-RU" sz="1800" dirty="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255191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200" b="1" dirty="0"/>
              <a:t>Имеете ли Вы (или лицо, представителем которого Вы являетесь) установленную группу инвалидности</a:t>
            </a:r>
            <a:r>
              <a:rPr lang="ru-RU" sz="2200" b="1" dirty="0" smtClean="0"/>
              <a:t>?</a:t>
            </a:r>
            <a:endParaRPr lang="ru-RU" b="1" dirty="0"/>
          </a:p>
        </p:txBody>
      </p:sp>
      <p:pic>
        <p:nvPicPr>
          <p:cNvPr id="5122" name="Picture 2" descr="C:\Users\WeB\Downloads\вп 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03598"/>
            <a:ext cx="885698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87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200" b="1" dirty="0"/>
              <a:t>Удовлетворены ли Вы доступностью предоставления услуг для инвалидов в организации</a:t>
            </a:r>
            <a:r>
              <a:rPr lang="ru-RU" sz="2200" b="1" dirty="0" smtClean="0"/>
              <a:t>?</a:t>
            </a:r>
            <a:endParaRPr lang="ru-RU" b="1" dirty="0"/>
          </a:p>
        </p:txBody>
      </p:sp>
      <p:pic>
        <p:nvPicPr>
          <p:cNvPr id="6146" name="Picture 2" descr="C:\Users\WeB\Downloads\вп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92336"/>
            <a:ext cx="8856984" cy="395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64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WeB\Downloads\вп 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7574"/>
            <a:ext cx="8928992" cy="402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/>
              <a:t>Оцените, насколько Вы согласны или не согласны со следующими суждениями об учреждениях культуры и дополнительного образования: "Работники данного учреждения являются доброжелательными и вежливыми"</a:t>
            </a:r>
          </a:p>
        </p:txBody>
      </p:sp>
    </p:spTree>
    <p:extLst>
      <p:ext uri="{BB962C8B-B14F-4D97-AF65-F5344CB8AC3E}">
        <p14:creationId xmlns:p14="http://schemas.microsoft.com/office/powerpoint/2010/main" val="283435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Удовлетворены ли Вы качеством услуг, предоставляемых организацией </a:t>
            </a:r>
          </a:p>
        </p:txBody>
      </p:sp>
      <p:pic>
        <p:nvPicPr>
          <p:cNvPr id="8194" name="Picture 2" descr="C:\Users\WeB\Downloads\вп 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8" y="843559"/>
            <a:ext cx="893781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43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/>
              <a:t>Если к Вам обратятся за советом, то готовы ли Вы порекомендовать данную организацию Вашим родственникам, друзьям, знакомым или нет? </a:t>
            </a:r>
          </a:p>
        </p:txBody>
      </p:sp>
      <p:pic>
        <p:nvPicPr>
          <p:cNvPr id="1027" name="Picture 3" descr="C:\Users\WeB\Downloads\вп 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9582"/>
            <a:ext cx="892899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7812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163</Words>
  <Application>Microsoft Office PowerPoint</Application>
  <PresentationFormat>Экран (16:9)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Мониторинг оценки качества муниципальных услуг,  предоставленных муниципальными бюджетными организациями культуры Находкинского городского округа  за 2019 год  (при выявлении и обобщении граждан о качестве условий оказания услуг организациями культуры,  использована методика, утвержденная приказом Минтруда и социальной защиты РФ  №375н от 30.10.2018г)</vt:lpstr>
      <vt:lpstr>Оцените, насколько Вы удовлетворены содержанием необходимой информации на официальном сайте учреждения  (контактные сведения - телефоны, электронная почта)</vt:lpstr>
      <vt:lpstr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vt:lpstr>
      <vt:lpstr>Удовлетворены ли Вы комфортностью условий предоставления услуг в организации 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vt:lpstr>
      <vt:lpstr>Имеете ли Вы (или лицо, представителем которого Вы являетесь) установленную группу инвалидности?</vt:lpstr>
      <vt:lpstr>Удовлетворены ли Вы доступностью предоставления услуг для инвалидов в организации?</vt:lpstr>
      <vt:lpstr>Оцените, насколько Вы согласны или не согласны со следующими суждениями об учреждениях культуры и дополнительного образования: "Работники данного учреждения являются доброжелательными и вежливыми"</vt:lpstr>
      <vt:lpstr>Удовлетворены ли Вы качеством услуг, предоставляемых организацией </vt:lpstr>
      <vt:lpstr>Если к Вам обратятся за советом, то готовы ли Вы порекомендовать данную организацию Вашим родственникам, друзьям, знакомым или нет?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WeB</dc:creator>
  <cp:lastModifiedBy>Скуратовская Наталья Вячеславовна</cp:lastModifiedBy>
  <cp:revision>15</cp:revision>
  <dcterms:created xsi:type="dcterms:W3CDTF">2020-02-10T03:41:32Z</dcterms:created>
  <dcterms:modified xsi:type="dcterms:W3CDTF">2020-03-13T01:57:29Z</dcterms:modified>
</cp:coreProperties>
</file>