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202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4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2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6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1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00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8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22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1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4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3EE9-9999-4BB4-8159-14C6A9F33013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1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9582"/>
            <a:ext cx="8229600" cy="3394472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  <a:t>Мониторинг оценки качества муниципальных услуг, </a:t>
            </a:r>
            <a:b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  <a:t>предоставленных муниципальными </a:t>
            </a:r>
            <a:r>
              <a:rPr lang="ru-RU" sz="1800" b="1" dirty="0" smtClean="0">
                <a:solidFill>
                  <a:prstClr val="black"/>
                </a:solidFill>
                <a:ea typeface="+mj-ea"/>
                <a:cs typeface="+mj-cs"/>
              </a:rPr>
              <a:t>организациями </a:t>
            </a:r>
            <a: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  <a:t>культуры </a:t>
            </a:r>
            <a:endParaRPr lang="en-US" sz="1800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prstClr val="black"/>
                </a:solidFill>
                <a:ea typeface="+mj-ea"/>
                <a:cs typeface="+mj-cs"/>
              </a:rPr>
              <a:t>Находкинского </a:t>
            </a:r>
            <a: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  <a:t>городского округа </a:t>
            </a:r>
            <a:b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  <a:t>за </a:t>
            </a:r>
            <a:r>
              <a:rPr lang="ru-RU" sz="1800" b="1" dirty="0" smtClean="0">
                <a:solidFill>
                  <a:prstClr val="black"/>
                </a:solidFill>
                <a:ea typeface="+mj-ea"/>
                <a:cs typeface="+mj-cs"/>
              </a:rPr>
              <a:t>20</a:t>
            </a:r>
            <a:r>
              <a:rPr lang="en-US" sz="1800" b="1" dirty="0" smtClean="0">
                <a:solidFill>
                  <a:prstClr val="black"/>
                </a:solidFill>
                <a:ea typeface="+mj-ea"/>
                <a:cs typeface="+mj-cs"/>
              </a:rPr>
              <a:t>20</a:t>
            </a:r>
            <a:r>
              <a:rPr lang="ru-RU" sz="18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  <a:t>год</a:t>
            </a:r>
            <a:b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ru-RU" sz="18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1200" dirty="0">
                <a:solidFill>
                  <a:prstClr val="black"/>
                </a:solidFill>
                <a:ea typeface="+mj-ea"/>
                <a:cs typeface="+mj-cs"/>
              </a:rPr>
              <a:t>(при выявлении и обобщении граждан о качестве условий оказания услуг организациями культуры, </a:t>
            </a:r>
            <a:br>
              <a:rPr lang="ru-RU" sz="12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1200" dirty="0">
                <a:solidFill>
                  <a:prstClr val="black"/>
                </a:solidFill>
                <a:ea typeface="+mj-ea"/>
                <a:cs typeface="+mj-cs"/>
              </a:rPr>
              <a:t>использована методика, утвержденная приказом Минтруда и социальной защиты РФ </a:t>
            </a:r>
            <a:br>
              <a:rPr lang="ru-RU" sz="12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1200" dirty="0">
                <a:solidFill>
                  <a:prstClr val="black"/>
                </a:solidFill>
                <a:ea typeface="+mj-ea"/>
                <a:cs typeface="+mj-cs"/>
              </a:rPr>
              <a:t>№375н от 30.10.2018г)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07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/>
              <a:t>Оцените, насколько Вы удовлетворены содержанием необходимой информации на официальном сайте учреждения </a:t>
            </a:r>
            <a:r>
              <a:rPr lang="ru-RU" sz="1800" dirty="0"/>
              <a:t>(контактные сведения - телефоны, электронная почта)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3229"/>
            <a:ext cx="9144000" cy="402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17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/>
              <a:t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3558"/>
            <a:ext cx="9144000" cy="419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2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566"/>
            <a:ext cx="9144000" cy="41689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19256" cy="1026114"/>
          </a:xfrm>
        </p:spPr>
        <p:txBody>
          <a:bodyPr>
            <a:noAutofit/>
          </a:bodyPr>
          <a:lstStyle/>
          <a:p>
            <a:r>
              <a:rPr lang="ru-RU" sz="1600" b="1" dirty="0"/>
              <a:t>Удовлетворены ли Вы комфортностью условий предоставления услуг в организации </a:t>
            </a:r>
            <a:r>
              <a:rPr lang="ru-RU" sz="1600" dirty="0"/>
              <a:t>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a:t>
            </a:r>
          </a:p>
        </p:txBody>
      </p:sp>
    </p:spTree>
    <p:extLst>
      <p:ext uri="{BB962C8B-B14F-4D97-AF65-F5344CB8AC3E}">
        <p14:creationId xmlns:p14="http://schemas.microsoft.com/office/powerpoint/2010/main" val="255191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b="1" dirty="0"/>
              <a:t>Имеете ли Вы (или лицо, представителем которого Вы являетесь) установленную группу инвалидности</a:t>
            </a:r>
            <a:r>
              <a:rPr lang="ru-RU" sz="2200" b="1" dirty="0" smtClean="0"/>
              <a:t>?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6" y="987677"/>
            <a:ext cx="8964488" cy="412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7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200" b="1" dirty="0"/>
              <a:t>Удовлетворены ли Вы доступностью предоставления услуг для инвалидов в организации</a:t>
            </a:r>
            <a:r>
              <a:rPr lang="ru-RU" sz="2200" b="1" dirty="0" smtClean="0"/>
              <a:t>?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6" y="1009969"/>
            <a:ext cx="8964488" cy="408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64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/>
              <a:t>Оцените, насколько Вы согласны или не согласны со следующими суждениями об учреждениях культуры и дополнительного образования: "Работники данного учреждения являются доброжелательными и вежливыми"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2" y="1057631"/>
            <a:ext cx="9036496" cy="408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35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Удовлетворены ли Вы качеством услуг, предоставляемых организацией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2" y="915566"/>
            <a:ext cx="9036496" cy="414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3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Если к Вам обратятся за советом, то готовы ли Вы порекомендовать данную организацию Вашим родственникам, друзьям, знакомым или нет?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2" y="915566"/>
            <a:ext cx="9036496" cy="4141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812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172</Words>
  <Application>Microsoft Office PowerPoint</Application>
  <PresentationFormat>Экран (16:9)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Оцените, насколько Вы удовлетворены содержанием необходимой информации на официальном сайте учреждения (контактные сведения - телефоны, электронная почта)</vt:lpstr>
      <vt:lpstr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vt:lpstr>
      <vt:lpstr>Удовлетворены ли Вы комфортностью условий предоставления услуг в организации 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vt:lpstr>
      <vt:lpstr>Имеете ли Вы (или лицо, представителем которого Вы являетесь) установленную группу инвалидности?</vt:lpstr>
      <vt:lpstr>Удовлетворены ли Вы доступностью предоставления услуг для инвалидов в организации?</vt:lpstr>
      <vt:lpstr>Оцените, насколько Вы согласны или не согласны со следующими суждениями об учреждениях культуры и дополнительного образования: "Работники данного учреждения являются доброжелательными и вежливыми"</vt:lpstr>
      <vt:lpstr>Удовлетворены ли Вы качеством услуг, предоставляемых организацией </vt:lpstr>
      <vt:lpstr>Если к Вам обратятся за советом, то готовы ли Вы порекомендовать данную организацию Вашим родственникам, друзьям, знакомым или нет?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WeB</dc:creator>
  <cp:lastModifiedBy>Скуратовская Наталья Вячеславовна</cp:lastModifiedBy>
  <cp:revision>17</cp:revision>
  <dcterms:created xsi:type="dcterms:W3CDTF">2020-02-10T03:41:32Z</dcterms:created>
  <dcterms:modified xsi:type="dcterms:W3CDTF">2021-03-01T00:07:23Z</dcterms:modified>
</cp:coreProperties>
</file>