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0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3944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Мониторинг оценки качества муниципальных услуг, </a:t>
            </a:r>
            <a:b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предоставленных муниципальными </a:t>
            </a:r>
            <a:r>
              <a:rPr lang="ru-RU" sz="1800" b="1" dirty="0" smtClean="0">
                <a:solidFill>
                  <a:prstClr val="black"/>
                </a:solidFill>
                <a:ea typeface="+mj-ea"/>
                <a:cs typeface="+mj-cs"/>
              </a:rPr>
              <a:t>организациями </a:t>
            </a: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культуры </a:t>
            </a:r>
            <a:endParaRPr lang="en-US" sz="18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prstClr val="black"/>
                </a:solidFill>
                <a:ea typeface="+mj-ea"/>
                <a:cs typeface="+mj-cs"/>
              </a:rPr>
              <a:t>Находкинского </a:t>
            </a: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городского округа </a:t>
            </a:r>
            <a:b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за </a:t>
            </a:r>
            <a:r>
              <a:rPr lang="ru-RU" sz="1800" b="1" dirty="0" smtClean="0">
                <a:solidFill>
                  <a:prstClr val="black"/>
                </a:solidFill>
                <a:ea typeface="+mj-ea"/>
                <a:cs typeface="+mj-cs"/>
              </a:rPr>
              <a:t>20</a:t>
            </a:r>
            <a:r>
              <a:rPr lang="en-US" sz="1800" b="1" dirty="0" smtClean="0">
                <a:solidFill>
                  <a:prstClr val="black"/>
                </a:solidFill>
                <a:ea typeface="+mj-ea"/>
                <a:cs typeface="+mj-cs"/>
              </a:rPr>
              <a:t>20</a:t>
            </a:r>
            <a:r>
              <a:rPr lang="ru-RU" sz="1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>год</a:t>
            </a:r>
            <a:b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18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200" dirty="0">
                <a:solidFill>
                  <a:prstClr val="black"/>
                </a:solidFill>
                <a:ea typeface="+mj-ea"/>
                <a:cs typeface="+mj-cs"/>
              </a:rPr>
              <a:t>(при выявлении и обобщении граждан о качестве условий оказания услуг организациями культуры, </a:t>
            </a:r>
            <a:br>
              <a:rPr lang="ru-RU" sz="12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200" dirty="0">
                <a:solidFill>
                  <a:prstClr val="black"/>
                </a:solidFill>
                <a:ea typeface="+mj-ea"/>
                <a:cs typeface="+mj-cs"/>
              </a:rPr>
              <a:t>использована методика, утвержденная приказом Минтруда и социальной защиты РФ </a:t>
            </a:r>
            <a:br>
              <a:rPr lang="ru-RU" sz="12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1200" dirty="0">
                <a:solidFill>
                  <a:prstClr val="black"/>
                </a:solidFill>
                <a:ea typeface="+mj-ea"/>
                <a:cs typeface="+mj-cs"/>
              </a:rPr>
              <a:t>№375н от 30.10.2018г)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07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Оцените, насколько Вы удовлетворены содержанием необходимой информации на официальном сайте учреждения </a:t>
            </a:r>
            <a:r>
              <a:rPr lang="ru-RU" sz="1800" dirty="0"/>
              <a:t>(контактные сведения - телефоны, электронная почта)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229"/>
            <a:ext cx="9144000" cy="402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558"/>
            <a:ext cx="9144000" cy="419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566"/>
            <a:ext cx="9144000" cy="41689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19256" cy="1026114"/>
          </a:xfrm>
        </p:spPr>
        <p:txBody>
          <a:bodyPr>
            <a:noAutofit/>
          </a:bodyPr>
          <a:lstStyle/>
          <a:p>
            <a:r>
              <a:rPr lang="ru-RU" sz="1600" b="1" dirty="0"/>
              <a:t>Удовлетворены ли Вы комфортностью условий предоставления услуг в организации </a:t>
            </a:r>
            <a:r>
              <a:rPr lang="ru-RU" sz="1600" dirty="0"/>
              <a:t>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a:t>
            </a:r>
          </a:p>
        </p:txBody>
      </p:sp>
    </p:spTree>
    <p:extLst>
      <p:ext uri="{BB962C8B-B14F-4D97-AF65-F5344CB8AC3E}">
        <p14:creationId xmlns:p14="http://schemas.microsoft.com/office/powerpoint/2010/main" val="255191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/>
              <a:t>Имеете ли Вы (или лицо, представителем которого Вы являетесь) установленную группу инвалидности</a:t>
            </a:r>
            <a:r>
              <a:rPr lang="ru-RU" sz="2200" b="1" dirty="0" smtClean="0"/>
              <a:t>?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987677"/>
            <a:ext cx="8964488" cy="41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7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/>
              <a:t>Удовлетворены ли Вы доступностью предоставления услуг для инвалидов в организации</a:t>
            </a:r>
            <a:r>
              <a:rPr lang="ru-RU" sz="2200" b="1" dirty="0" smtClean="0"/>
              <a:t>?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1009969"/>
            <a:ext cx="8964488" cy="408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4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" y="1057631"/>
            <a:ext cx="9036496" cy="408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5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Удовлетворены ли Вы качеством услуг, предоставляемых организацией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" y="915566"/>
            <a:ext cx="9036496" cy="41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Если к Вам обратятся за советом, то готовы ли Вы порекомендовать данную организацию Вашим родственникам, друзьям, знакомым или нет?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" y="915566"/>
            <a:ext cx="9036496" cy="414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8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172</Words>
  <Application>Microsoft Office PowerPoint</Application>
  <PresentationFormat>Экран (16:9)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Оцените, насколько Вы удовлетворены содержанием необходимой информации на официальном сайте учреждения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vt:lpstr>
      <vt:lpstr>Удовлетворены ли Вы качеством услуг, предоставляемых организацией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Скуратовская Наталья Вячеславовна</cp:lastModifiedBy>
  <cp:revision>17</cp:revision>
  <dcterms:created xsi:type="dcterms:W3CDTF">2020-02-10T03:41:32Z</dcterms:created>
  <dcterms:modified xsi:type="dcterms:W3CDTF">2021-03-01T00:07:23Z</dcterms:modified>
</cp:coreProperties>
</file>