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20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72400" cy="4320479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Мониторинг оценки качества муниципальных услуг, </a:t>
            </a:r>
            <a:br>
              <a:rPr lang="ru-RU" sz="1800" b="1" dirty="0" smtClean="0"/>
            </a:br>
            <a:r>
              <a:rPr lang="ru-RU" sz="1800" b="1" dirty="0" smtClean="0"/>
              <a:t>предоставленных муниципальными </a:t>
            </a:r>
            <a:r>
              <a:rPr lang="ru-RU" sz="1800" b="1" dirty="0" smtClean="0"/>
              <a:t>организациями </a:t>
            </a:r>
            <a:r>
              <a:rPr lang="ru-RU" sz="1800" b="1" dirty="0" smtClean="0"/>
              <a:t>культуры Находкинского городского округа </a:t>
            </a:r>
            <a:br>
              <a:rPr lang="ru-RU" sz="1800" b="1" dirty="0" smtClean="0"/>
            </a:br>
            <a:r>
              <a:rPr lang="ru-RU" sz="1800" b="1" dirty="0" smtClean="0"/>
              <a:t>за </a:t>
            </a:r>
            <a:r>
              <a:rPr lang="ru-RU" sz="1800" b="1" dirty="0" smtClean="0">
                <a:latin typeface="+mn-lt"/>
              </a:rPr>
              <a:t>202</a:t>
            </a:r>
            <a:r>
              <a:rPr lang="en-US" sz="1800" b="1" dirty="0" smtClean="0">
                <a:latin typeface="+mn-lt"/>
              </a:rPr>
              <a:t>1</a:t>
            </a:r>
            <a:r>
              <a:rPr lang="ru-RU" sz="1800" b="1" dirty="0" smtClean="0">
                <a:latin typeface="+mn-lt"/>
              </a:rPr>
              <a:t> </a:t>
            </a:r>
            <a:r>
              <a:rPr lang="ru-RU" sz="1800" b="1" dirty="0" smtClean="0">
                <a:latin typeface="+mn-lt"/>
              </a:rPr>
              <a:t>год</a:t>
            </a:r>
            <a:br>
              <a:rPr lang="ru-RU" sz="1800" b="1" dirty="0" smtClean="0">
                <a:latin typeface="+mn-lt"/>
              </a:rPr>
            </a:br>
            <a:r>
              <a:rPr lang="ru-RU" sz="1800" b="1" dirty="0">
                <a:latin typeface="+mn-lt"/>
              </a:rPr>
              <a:t/>
            </a:r>
            <a:br>
              <a:rPr lang="ru-RU" sz="1800" b="1" dirty="0">
                <a:latin typeface="+mn-lt"/>
              </a:rPr>
            </a:br>
            <a:r>
              <a:rPr lang="ru-RU" sz="1200" dirty="0" smtClean="0">
                <a:latin typeface="+mn-lt"/>
              </a:rPr>
              <a:t>(при выявлении и обобщении граждан о качестве условий оказания услуг организациями культуры, </a:t>
            </a:r>
            <a:br>
              <a:rPr lang="ru-RU" sz="1200" dirty="0" smtClean="0">
                <a:latin typeface="+mn-lt"/>
              </a:rPr>
            </a:br>
            <a:r>
              <a:rPr lang="ru-RU" sz="1200" dirty="0" smtClean="0">
                <a:latin typeface="+mn-lt"/>
              </a:rPr>
              <a:t>использована методика, утвержденная приказом Минтруда и социальной защиты РФ </a:t>
            </a:r>
            <a:br>
              <a:rPr lang="ru-RU" sz="1200" dirty="0" smtClean="0">
                <a:latin typeface="+mn-lt"/>
              </a:rPr>
            </a:br>
            <a:r>
              <a:rPr lang="ru-RU" sz="1200" dirty="0" smtClean="0">
                <a:latin typeface="+mn-lt"/>
              </a:rPr>
              <a:t>№375н от 30.10.2018г)</a:t>
            </a:r>
            <a:endParaRPr lang="ru-RU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710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/>
              <a:t>Оцените, насколько </a:t>
            </a:r>
            <a:r>
              <a:rPr lang="ru-RU" sz="2200" b="1" dirty="0" smtClean="0"/>
              <a:t>вы </a:t>
            </a:r>
            <a:r>
              <a:rPr lang="ru-RU" sz="2200" b="1" dirty="0"/>
              <a:t>удовлетворены содержанием необходимой информации на официальном сайте учреждения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1800" dirty="0" smtClean="0"/>
              <a:t>(</a:t>
            </a:r>
            <a:r>
              <a:rPr lang="ru-RU" sz="1800" dirty="0"/>
              <a:t>контактные сведения - телефоны, электронная почта)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1590"/>
            <a:ext cx="9144000" cy="401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Оцените, насколько </a:t>
            </a:r>
            <a:r>
              <a:rPr lang="ru-RU" sz="1800" b="1" dirty="0" smtClean="0"/>
              <a:t>вы </a:t>
            </a:r>
            <a:r>
              <a:rPr lang="ru-RU" sz="1800" b="1" dirty="0"/>
              <a:t>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" y="1203597"/>
            <a:ext cx="9144000" cy="3836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7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480"/>
            <a:ext cx="8219256" cy="1026114"/>
          </a:xfrm>
        </p:spPr>
        <p:txBody>
          <a:bodyPr>
            <a:noAutofit/>
          </a:bodyPr>
          <a:lstStyle/>
          <a:p>
            <a:r>
              <a:rPr lang="ru-RU" sz="1800" b="1" dirty="0"/>
              <a:t>Удовлетворены ли </a:t>
            </a:r>
            <a:r>
              <a:rPr lang="ru-RU" sz="1800" b="1" dirty="0" smtClean="0"/>
              <a:t>вы </a:t>
            </a:r>
            <a:r>
              <a:rPr lang="ru-RU" sz="1800" b="1" dirty="0"/>
              <a:t>комфортностью условий предоставления услуг в организации </a:t>
            </a:r>
            <a:r>
              <a:rPr lang="ru-RU" sz="1400" dirty="0"/>
              <a:t>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5269"/>
            <a:ext cx="9144000" cy="385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1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b="1" dirty="0"/>
              <a:t>Имеете ли </a:t>
            </a:r>
            <a:r>
              <a:rPr lang="ru-RU" sz="1800" b="1" dirty="0" smtClean="0"/>
              <a:t>вы </a:t>
            </a:r>
            <a:r>
              <a:rPr lang="ru-RU" sz="1800" b="1" dirty="0"/>
              <a:t>(или лицо, представителем которого </a:t>
            </a:r>
            <a:r>
              <a:rPr lang="ru-RU" sz="1800" b="1" dirty="0" smtClean="0"/>
              <a:t>вы </a:t>
            </a:r>
            <a:r>
              <a:rPr lang="ru-RU" sz="1800" b="1" dirty="0"/>
              <a:t>являетесь) установленную группу инвалидности</a:t>
            </a:r>
            <a:r>
              <a:rPr lang="ru-RU" sz="1800" b="1" dirty="0" smtClean="0"/>
              <a:t>?</a:t>
            </a:r>
            <a:endParaRPr lang="ru-RU" sz="1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3229"/>
            <a:ext cx="9144000" cy="40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7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000" b="1" dirty="0"/>
              <a:t>Удовлетворены ли </a:t>
            </a:r>
            <a:r>
              <a:rPr lang="ru-RU" sz="2000" b="1" dirty="0" smtClean="0"/>
              <a:t>вы </a:t>
            </a:r>
            <a:r>
              <a:rPr lang="ru-RU" sz="2000" b="1" dirty="0"/>
              <a:t>доступностью предоставления услуг для инвалидов в организации</a:t>
            </a:r>
            <a:r>
              <a:rPr lang="ru-RU" sz="2000" b="1" dirty="0" smtClean="0"/>
              <a:t>?</a:t>
            </a:r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7574"/>
            <a:ext cx="9144000" cy="415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4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/>
              <a:t>Оцените, насколько </a:t>
            </a:r>
            <a:r>
              <a:rPr lang="ru-RU" sz="1800" b="1" dirty="0" smtClean="0"/>
              <a:t>вы </a:t>
            </a:r>
            <a:r>
              <a:rPr lang="ru-RU" sz="1800" b="1" dirty="0"/>
              <a:t>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1590"/>
            <a:ext cx="9144000" cy="394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35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Удовлетворены ли </a:t>
            </a:r>
            <a:r>
              <a:rPr lang="ru-RU" sz="1800" b="1" dirty="0" smtClean="0"/>
              <a:t>вы </a:t>
            </a:r>
            <a:r>
              <a:rPr lang="ru-RU" sz="1800" b="1" dirty="0"/>
              <a:t>качеством услуг, предоставляемых </a:t>
            </a:r>
            <a:r>
              <a:rPr lang="ru-RU" sz="1800" b="1" dirty="0" smtClean="0"/>
              <a:t>                               организацией культуры? </a:t>
            </a:r>
            <a:endParaRPr lang="ru-RU" sz="1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2" y="915566"/>
            <a:ext cx="9144000" cy="4227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/>
              <a:t>Если к </a:t>
            </a:r>
            <a:r>
              <a:rPr lang="ru-RU" sz="2000" b="1" dirty="0"/>
              <a:t>в</a:t>
            </a:r>
            <a:r>
              <a:rPr lang="ru-RU" sz="2000" b="1" dirty="0" smtClean="0"/>
              <a:t>ам </a:t>
            </a:r>
            <a:r>
              <a:rPr lang="ru-RU" sz="2000" b="1" dirty="0"/>
              <a:t>обратятся за советом, то готовы ли </a:t>
            </a:r>
            <a:r>
              <a:rPr lang="ru-RU" sz="2000" b="1" dirty="0" smtClean="0"/>
              <a:t>вы </a:t>
            </a:r>
            <a:r>
              <a:rPr lang="ru-RU" sz="2000" b="1" dirty="0"/>
              <a:t>порекомендовать данную организацию </a:t>
            </a:r>
            <a:r>
              <a:rPr lang="ru-RU" sz="2000" b="1" dirty="0"/>
              <a:t>в</a:t>
            </a:r>
            <a:r>
              <a:rPr lang="ru-RU" sz="2000" b="1" dirty="0" smtClean="0"/>
              <a:t>ашим </a:t>
            </a:r>
            <a:r>
              <a:rPr lang="ru-RU" sz="2000" b="1" dirty="0"/>
              <a:t>родственникам, друзьям, знакомым или нет?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566"/>
            <a:ext cx="9144000" cy="416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812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165</Words>
  <Application>Microsoft Office PowerPoint</Application>
  <PresentationFormat>Экран (16:9)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Мониторинг оценки качества муниципальных услуг,  предоставленных муниципальными организациями культуры Находкинского городского округа  за 2021 год  (при выявлении и обобщении граждан о качестве условий оказания услуг организациями культуры,  использована методика, утвержденная приказом Минтруда и социальной защиты РФ  №375н от 30.10.2018г)</vt:lpstr>
      <vt:lpstr>Оцените, насколько вы удовлетворены содержанием необходимой информации на официальном сайте учреждения 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"Работники данного учреждения являются доброжелательными и вежливыми"</vt:lpstr>
      <vt:lpstr>Удовлетворены ли вы качеством услуг, предоставляемых                                организацией культуры?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Скуратовская Наталья Вячеславовна</cp:lastModifiedBy>
  <cp:revision>22</cp:revision>
  <dcterms:created xsi:type="dcterms:W3CDTF">2020-02-10T03:41:32Z</dcterms:created>
  <dcterms:modified xsi:type="dcterms:W3CDTF">2022-03-08T23:17:58Z</dcterms:modified>
</cp:coreProperties>
</file>