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notesMasterIdLst>
    <p:notesMasterId r:id="rId4"/>
  </p:notesMasterIdLst>
  <p:sldIdLst>
    <p:sldId id="304" r:id="rId2"/>
    <p:sldId id="288" r:id="rId3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63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25" cy="496780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923" y="0"/>
            <a:ext cx="2946325" cy="496780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042EE85F-72BB-4EF8-B9DA-7BEAC6DDDE24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96" tIns="41898" rIns="83796" bIns="418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82" y="4715723"/>
            <a:ext cx="5438711" cy="4468069"/>
          </a:xfrm>
          <a:prstGeom prst="rect">
            <a:avLst/>
          </a:prstGeom>
        </p:spPr>
        <p:txBody>
          <a:bodyPr vert="horz" lIns="83796" tIns="41898" rIns="83796" bIns="4189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972"/>
            <a:ext cx="2946325" cy="496779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923" y="9429972"/>
            <a:ext cx="2946325" cy="496779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D87DF30D-3A6F-4E50-9A17-5F8C1B47FD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304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wrap="square" lIns="95553" tIns="95553" rIns="95553" bIns="95553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2781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7291440" y="1801440"/>
            <a:ext cx="4272480" cy="1464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7291440" y="3404880"/>
            <a:ext cx="4272480" cy="1464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7291440" y="1801440"/>
            <a:ext cx="2084760" cy="146412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9480960" y="1801440"/>
            <a:ext cx="2084760" cy="146412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7291440" y="3404880"/>
            <a:ext cx="2084760" cy="146412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 type="body"/>
          </p:nvPr>
        </p:nvSpPr>
        <p:spPr>
          <a:xfrm>
            <a:off x="9480960" y="3404880"/>
            <a:ext cx="2084760" cy="146412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7291440" y="1801440"/>
            <a:ext cx="1375560" cy="1464120"/>
          </a:xfrm>
          <a:prstGeom prst="rect">
            <a:avLst/>
          </a:prstGeom>
        </p:spPr>
        <p:txBody>
          <a:bodyPr lIns="0" tIns="0" rIns="0" bIns="0">
            <a:normAutofit fontScale="26000"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8736120" y="1801440"/>
            <a:ext cx="1375560" cy="1464120"/>
          </a:xfrm>
          <a:prstGeom prst="rect">
            <a:avLst/>
          </a:prstGeom>
        </p:spPr>
        <p:txBody>
          <a:bodyPr lIns="0" tIns="0" rIns="0" bIns="0">
            <a:normAutofit fontScale="26000"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10180800" y="1801440"/>
            <a:ext cx="1375560" cy="1464120"/>
          </a:xfrm>
          <a:prstGeom prst="rect">
            <a:avLst/>
          </a:prstGeom>
        </p:spPr>
        <p:txBody>
          <a:bodyPr lIns="0" tIns="0" rIns="0" bIns="0">
            <a:normAutofit fontScale="26000"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5"/>
          <p:cNvSpPr>
            <a:spLocks noGrp="1"/>
          </p:cNvSpPr>
          <p:nvPr>
            <p:ph type="body"/>
          </p:nvPr>
        </p:nvSpPr>
        <p:spPr>
          <a:xfrm>
            <a:off x="7291440" y="3404880"/>
            <a:ext cx="1375560" cy="1464120"/>
          </a:xfrm>
          <a:prstGeom prst="rect">
            <a:avLst/>
          </a:prstGeom>
        </p:spPr>
        <p:txBody>
          <a:bodyPr lIns="0" tIns="0" rIns="0" bIns="0">
            <a:normAutofit fontScale="26000"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6"/>
          <p:cNvSpPr>
            <a:spLocks noGrp="1"/>
          </p:cNvSpPr>
          <p:nvPr>
            <p:ph type="body"/>
          </p:nvPr>
        </p:nvSpPr>
        <p:spPr>
          <a:xfrm>
            <a:off x="8736120" y="3404880"/>
            <a:ext cx="1375560" cy="1464120"/>
          </a:xfrm>
          <a:prstGeom prst="rect">
            <a:avLst/>
          </a:prstGeom>
        </p:spPr>
        <p:txBody>
          <a:bodyPr lIns="0" tIns="0" rIns="0" bIns="0">
            <a:normAutofit fontScale="26000"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7"/>
          <p:cNvSpPr>
            <a:spLocks noGrp="1"/>
          </p:cNvSpPr>
          <p:nvPr>
            <p:ph type="body"/>
          </p:nvPr>
        </p:nvSpPr>
        <p:spPr>
          <a:xfrm>
            <a:off x="10180800" y="3404880"/>
            <a:ext cx="1375560" cy="1464120"/>
          </a:xfrm>
          <a:prstGeom prst="rect">
            <a:avLst/>
          </a:prstGeom>
        </p:spPr>
        <p:txBody>
          <a:bodyPr lIns="0" tIns="0" rIns="0" bIns="0">
            <a:normAutofit fontScale="26000"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subTitle"/>
          </p:nvPr>
        </p:nvSpPr>
        <p:spPr>
          <a:xfrm>
            <a:off x="7291440" y="1801440"/>
            <a:ext cx="4272480" cy="3069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7291440" y="1801440"/>
            <a:ext cx="4272480" cy="3069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7291440" y="1801440"/>
            <a:ext cx="2084760" cy="3069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9480960" y="1801440"/>
            <a:ext cx="2084760" cy="3069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7291440" y="1801440"/>
            <a:ext cx="2084760" cy="146412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9480960" y="1801440"/>
            <a:ext cx="2084760" cy="3069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7291440" y="3404880"/>
            <a:ext cx="2084760" cy="146412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7291440" y="1801440"/>
            <a:ext cx="2084760" cy="3069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9480960" y="1801440"/>
            <a:ext cx="2084760" cy="146412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9480960" y="3404880"/>
            <a:ext cx="2084760" cy="146412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7291440" y="1801440"/>
            <a:ext cx="2084760" cy="146412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9480960" y="1801440"/>
            <a:ext cx="2084760" cy="146412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7291440" y="3404880"/>
            <a:ext cx="4272480" cy="1464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358920" y="119160"/>
            <a:ext cx="1049040" cy="241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ru-RU" sz="1500" b="1" strike="noStrike" spc="-46">
                <a:solidFill>
                  <a:srgbClr val="334286"/>
                </a:solidFill>
                <a:latin typeface="Arial"/>
              </a:rPr>
              <a:t>РОССТАТ</a:t>
            </a:r>
            <a:endParaRPr lang="ru-RU" sz="1500" b="0" strike="noStrike" spc="-1">
              <a:latin typeface="Arial"/>
            </a:endParaRPr>
          </a:p>
        </p:txBody>
      </p:sp>
      <p:sp>
        <p:nvSpPr>
          <p:cNvPr id="90" name="CustomShape 2"/>
          <p:cNvSpPr/>
          <p:nvPr/>
        </p:nvSpPr>
        <p:spPr>
          <a:xfrm>
            <a:off x="372960" y="0"/>
            <a:ext cx="11480400" cy="90000"/>
          </a:xfrm>
          <a:custGeom>
            <a:avLst/>
            <a:gdLst/>
            <a:ahLst/>
            <a:cxnLst/>
            <a:rect l="l" t="t" r="r" b="b"/>
            <a:pathLst>
              <a:path w="9980930" h="78740">
                <a:moveTo>
                  <a:pt x="0" y="78232"/>
                </a:moveTo>
                <a:lnTo>
                  <a:pt x="9980358" y="78232"/>
                </a:lnTo>
                <a:lnTo>
                  <a:pt x="9980358" y="0"/>
                </a:lnTo>
                <a:lnTo>
                  <a:pt x="0" y="0"/>
                </a:lnTo>
                <a:lnTo>
                  <a:pt x="0" y="78232"/>
                </a:lnTo>
                <a:close/>
              </a:path>
            </a:pathLst>
          </a:custGeom>
          <a:solidFill>
            <a:srgbClr val="33428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1" name="CustomShape 3"/>
          <p:cNvSpPr/>
          <p:nvPr/>
        </p:nvSpPr>
        <p:spPr>
          <a:xfrm>
            <a:off x="0" y="649440"/>
            <a:ext cx="220320" cy="739440"/>
          </a:xfrm>
          <a:custGeom>
            <a:avLst/>
            <a:gdLst/>
            <a:ahLst/>
            <a:cxnLst/>
            <a:rect l="l" t="t" r="r" b="b"/>
            <a:pathLst>
              <a:path w="203835" h="565785">
                <a:moveTo>
                  <a:pt x="0" y="565226"/>
                </a:moveTo>
                <a:lnTo>
                  <a:pt x="203530" y="565226"/>
                </a:lnTo>
                <a:lnTo>
                  <a:pt x="203530" y="0"/>
                </a:lnTo>
                <a:lnTo>
                  <a:pt x="0" y="0"/>
                </a:lnTo>
                <a:lnTo>
                  <a:pt x="0" y="565226"/>
                </a:lnTo>
                <a:close/>
              </a:path>
            </a:pathLst>
          </a:custGeom>
          <a:solidFill>
            <a:srgbClr val="E1002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292320" y="536040"/>
            <a:ext cx="2612880" cy="936360"/>
          </a:xfrm>
          <a:prstGeom prst="rect">
            <a:avLst/>
          </a:prstGeom>
        </p:spPr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ru-RU" sz="2800" b="0" strike="noStrike" spc="-1">
                <a:solidFill>
                  <a:srgbClr val="334286"/>
                </a:solidFill>
                <a:latin typeface="Arial"/>
              </a:rPr>
              <a:t>Образец текста</a:t>
            </a: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5"/>
          <p:cNvSpPr>
            <a:spLocks noGrp="1"/>
          </p:cNvSpPr>
          <p:nvPr>
            <p:ph type="body"/>
          </p:nvPr>
        </p:nvSpPr>
        <p:spPr>
          <a:xfrm>
            <a:off x="1600200" y="3031560"/>
            <a:ext cx="2557440" cy="2892600"/>
          </a:xfrm>
          <a:prstGeom prst="rect">
            <a:avLst/>
          </a:prstGeom>
        </p:spPr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ru-RU" sz="1600" b="0" strike="noStrike" spc="-1">
                <a:solidFill>
                  <a:srgbClr val="FFFFFF"/>
                </a:solidFill>
                <a:latin typeface="Arial"/>
              </a:rPr>
              <a:t>Образец текста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6"/>
          <p:cNvSpPr>
            <a:spLocks noGrp="1"/>
          </p:cNvSpPr>
          <p:nvPr>
            <p:ph type="body"/>
          </p:nvPr>
        </p:nvSpPr>
        <p:spPr>
          <a:xfrm>
            <a:off x="4991040" y="3031560"/>
            <a:ext cx="2557440" cy="2892600"/>
          </a:xfrm>
          <a:prstGeom prst="rect">
            <a:avLst/>
          </a:prstGeom>
        </p:spPr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ru-RU" sz="1600" b="0" strike="noStrike" spc="-1">
                <a:solidFill>
                  <a:srgbClr val="FFFFFF"/>
                </a:solidFill>
                <a:latin typeface="Arial"/>
              </a:rPr>
              <a:t>Образец текста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7"/>
          <p:cNvSpPr>
            <a:spLocks noGrp="1"/>
          </p:cNvSpPr>
          <p:nvPr>
            <p:ph type="body"/>
          </p:nvPr>
        </p:nvSpPr>
        <p:spPr>
          <a:xfrm>
            <a:off x="8344080" y="3031560"/>
            <a:ext cx="2557440" cy="2892600"/>
          </a:xfrm>
          <a:prstGeom prst="rect">
            <a:avLst/>
          </a:prstGeom>
        </p:spPr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ru-RU" sz="1600" b="0" strike="noStrike" spc="-1">
                <a:solidFill>
                  <a:srgbClr val="FFFFFF"/>
                </a:solidFill>
                <a:latin typeface="Arial"/>
              </a:rPr>
              <a:t>Образец текста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8"/>
          <p:cNvSpPr>
            <a:spLocks noGrp="1"/>
          </p:cNvSpPr>
          <p:nvPr>
            <p:ph type="body"/>
          </p:nvPr>
        </p:nvSpPr>
        <p:spPr>
          <a:xfrm>
            <a:off x="1426320" y="2231280"/>
            <a:ext cx="2959920" cy="549720"/>
          </a:xfrm>
          <a:prstGeom prst="rect">
            <a:avLst/>
          </a:prstGeom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ru-RU" sz="2400" b="0" strike="noStrike" spc="-1">
                <a:solidFill>
                  <a:srgbClr val="FFFFFF"/>
                </a:solidFill>
                <a:latin typeface="Arial"/>
              </a:rPr>
              <a:t>Образец текста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9"/>
          <p:cNvSpPr>
            <a:spLocks noGrp="1"/>
          </p:cNvSpPr>
          <p:nvPr>
            <p:ph type="body"/>
          </p:nvPr>
        </p:nvSpPr>
        <p:spPr>
          <a:xfrm>
            <a:off x="4782960" y="2231280"/>
            <a:ext cx="2959920" cy="549720"/>
          </a:xfrm>
          <a:prstGeom prst="rect">
            <a:avLst/>
          </a:prstGeom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ru-RU" sz="2400" b="0" strike="noStrike" spc="-1">
                <a:solidFill>
                  <a:srgbClr val="FFFFFF"/>
                </a:solidFill>
                <a:latin typeface="Arial"/>
              </a:rPr>
              <a:t>Образец текста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10"/>
          <p:cNvSpPr>
            <a:spLocks noGrp="1"/>
          </p:cNvSpPr>
          <p:nvPr>
            <p:ph type="body"/>
          </p:nvPr>
        </p:nvSpPr>
        <p:spPr>
          <a:xfrm>
            <a:off x="8165880" y="2231280"/>
            <a:ext cx="2959920" cy="549720"/>
          </a:xfrm>
          <a:prstGeom prst="rect">
            <a:avLst/>
          </a:prstGeom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ru-RU" sz="2400" b="0" strike="noStrike" spc="-1">
                <a:solidFill>
                  <a:srgbClr val="FFFFFF"/>
                </a:solidFill>
                <a:latin typeface="Arial"/>
              </a:rPr>
              <a:t>Образец текста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11"/>
          <p:cNvSpPr>
            <a:spLocks noGrp="1"/>
          </p:cNvSpPr>
          <p:nvPr>
            <p:ph type="sldNum"/>
          </p:nvPr>
        </p:nvSpPr>
        <p:spPr>
          <a:xfrm>
            <a:off x="93106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B549402E-4480-4D80-8472-2E5295F758B5}" type="slidenum">
              <a:rPr lang="ru-RU" sz="1600" b="0" strike="noStrike" spc="-1">
                <a:solidFill>
                  <a:srgbClr val="BFBFBF"/>
                </a:solidFill>
                <a:latin typeface="Arial"/>
              </a:rPr>
              <a:t>‹#›</a:t>
            </a:fld>
            <a:endParaRPr lang="ru-RU" sz="1600" b="0" strike="noStrike" spc="-1">
              <a:latin typeface="Times New Roman"/>
            </a:endParaRPr>
          </a:p>
        </p:txBody>
      </p:sp>
      <p:sp>
        <p:nvSpPr>
          <p:cNvPr id="100" name="PlaceHolder 1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/>
          <p:nvPr/>
        </p:nvSpPr>
        <p:spPr>
          <a:xfrm>
            <a:off x="-2678233" y="534850"/>
            <a:ext cx="2520000" cy="1450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Font typeface="Arial"/>
              <a:buNone/>
            </a:pPr>
            <a:endParaRPr/>
          </a:p>
        </p:txBody>
      </p:sp>
      <p:sp>
        <p:nvSpPr>
          <p:cNvPr id="305" name="Shape 305"/>
          <p:cNvSpPr txBox="1">
            <a:spLocks noGrp="1"/>
          </p:cNvSpPr>
          <p:nvPr>
            <p:ph type="title"/>
          </p:nvPr>
        </p:nvSpPr>
        <p:spPr>
          <a:xfrm>
            <a:off x="415595" y="534851"/>
            <a:ext cx="11360800" cy="1683259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algn="ctr">
              <a:buSzPct val="39285"/>
            </a:pPr>
            <a:r>
              <a:rPr lang="ru-RU" sz="3500" b="1" dirty="0" smtClean="0">
                <a:solidFill>
                  <a:srgbClr val="0070C0"/>
                </a:solidFill>
                <a:latin typeface="Montserrat"/>
                <a:ea typeface="Montserrat"/>
                <a:cs typeface="Montserrat"/>
                <a:sym typeface="Montserrat"/>
              </a:rPr>
              <a:t>Бизнес-идеи </a:t>
            </a:r>
            <a:br>
              <a:rPr lang="ru-RU" sz="3500" b="1" dirty="0" smtClean="0">
                <a:solidFill>
                  <a:srgbClr val="0070C0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ru-RU" sz="2000" b="1" dirty="0" smtClean="0">
                <a:solidFill>
                  <a:srgbClr val="0070C0"/>
                </a:solidFill>
                <a:latin typeface="Montserrat"/>
                <a:ea typeface="Montserrat"/>
                <a:cs typeface="Montserrat"/>
                <a:sym typeface="Montserrat"/>
              </a:rPr>
              <a:t>социальными предпринимателями становятся люди, которые смогли преодолеть трудную жизненную ситуацию </a:t>
            </a:r>
            <a:br>
              <a:rPr lang="ru-RU" sz="2000" b="1" dirty="0" smtClean="0">
                <a:solidFill>
                  <a:srgbClr val="0070C0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ru-RU" sz="2000" b="1" dirty="0" smtClean="0">
                <a:solidFill>
                  <a:srgbClr val="0070C0"/>
                </a:solidFill>
                <a:latin typeface="Montserrat"/>
                <a:ea typeface="Montserrat"/>
                <a:cs typeface="Montserrat"/>
                <a:sym typeface="Montserrat"/>
              </a:rPr>
              <a:t>и решили тиражировать свой опты через бизнес-проект</a:t>
            </a:r>
            <a:br>
              <a:rPr lang="ru-RU" sz="2000" b="1" dirty="0" smtClean="0">
                <a:solidFill>
                  <a:srgbClr val="0070C0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endParaRPr lang="en" sz="2000" b="1" dirty="0">
              <a:solidFill>
                <a:srgbClr val="0070C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306" name="Shape 306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56495">
            <a:off x="1198453" y="2389640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Shape 307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56495">
            <a:off x="8184387" y="2763728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Shape 308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56495">
            <a:off x="8672820" y="3370878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Shape 309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56495">
            <a:off x="8939420" y="5081953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Shape 310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56495">
            <a:off x="6098504" y="2258203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Shape 311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56495">
            <a:off x="2246153" y="4320278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Shape 312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56495">
            <a:off x="6325253" y="4726178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Shape 313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56495">
            <a:off x="3809420" y="2763728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Shape 314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-843110">
            <a:off x="4785220" y="4927428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Shape 315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-843110">
            <a:off x="757120" y="4726178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Shape 316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-843110">
            <a:off x="3297487" y="3651703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Shape 317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-843110">
            <a:off x="5837853" y="3316628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Shape 318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-843110">
            <a:off x="7547253" y="4726178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Shape 319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-843110">
            <a:off x="951887" y="2649540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Shape 320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-843110">
            <a:off x="8939420" y="2649540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Shape 321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76520" y="4207265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Shape 322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63087" y="2389628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Shape 323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71153" y="5081940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Shape 324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35620" y="2663090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Shape 325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1253" y="2276615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Shape 326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153" y="3257878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Shape 327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6187" y="3885565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Shape 328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-3129129">
            <a:off x="9996232" y="2541971"/>
            <a:ext cx="1318176" cy="17740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Shape 329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-3129129">
            <a:off x="4806181" y="3553184"/>
            <a:ext cx="1318176" cy="17740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Shape 330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059096">
            <a:off x="6130483" y="4858294"/>
            <a:ext cx="1318176" cy="1774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Shape 331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059096">
            <a:off x="1720849" y="3429944"/>
            <a:ext cx="1318176" cy="1774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Shape 332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54747" y="2389628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Shape 333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059096">
            <a:off x="-923953" y="743567"/>
            <a:ext cx="1318176" cy="1774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Shape 334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-843110">
            <a:off x="-1076580" y="-600697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Shape 335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-3129129">
            <a:off x="422299" y="-1109005"/>
            <a:ext cx="1318176" cy="17740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Shape 336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35904" y="-970236"/>
            <a:ext cx="1844817" cy="1311981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Shape 337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059096">
            <a:off x="3517183" y="-1191982"/>
            <a:ext cx="1318176" cy="1774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Shape 338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-843110">
            <a:off x="4785220" y="-978922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Shape 339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10771" y="-664635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Shape 340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-3129129">
            <a:off x="8062999" y="-1191980"/>
            <a:ext cx="1318176" cy="17740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Shape 341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56495">
            <a:off x="9455337" y="-817597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Shape 342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-3129129">
            <a:off x="11466599" y="-822455"/>
            <a:ext cx="1318176" cy="17740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Shape 343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07753" y="869978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Shape 344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059096">
            <a:off x="11429516" y="2167869"/>
            <a:ext cx="1318176" cy="1774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Shape 345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-843110">
            <a:off x="11245120" y="3774940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Shape 346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059096">
            <a:off x="11072083" y="5160469"/>
            <a:ext cx="1318176" cy="1774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Shape 347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-3129129">
            <a:off x="-554319" y="3553184"/>
            <a:ext cx="1318176" cy="17740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Shape 348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18313" y="5239815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Shape 349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56495">
            <a:off x="915204" y="5650828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Shape 350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-843110">
            <a:off x="2627287" y="5991028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Shape 351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-3129129">
            <a:off x="4154065" y="5892509"/>
            <a:ext cx="1318176" cy="17740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Shape 352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56495">
            <a:off x="5571087" y="6479253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Shape 353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153" y="6366240"/>
            <a:ext cx="1757568" cy="13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Shape 354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-3129129">
            <a:off x="9367599" y="6070321"/>
            <a:ext cx="1318176" cy="17740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693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extShape 1"/>
          <p:cNvSpPr txBox="1"/>
          <p:nvPr/>
        </p:nvSpPr>
        <p:spPr>
          <a:xfrm>
            <a:off x="11604600" y="6356520"/>
            <a:ext cx="44892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EA3CB568-B0EA-4732-BECA-006FCEE3BE19}" type="slidenum">
              <a:rPr lang="ru-RU" sz="1600" b="0" strike="noStrike" spc="-1">
                <a:solidFill>
                  <a:srgbClr val="BFBFBF"/>
                </a:solidFill>
                <a:latin typeface="Arial"/>
              </a:rPr>
              <a:t>2</a:t>
            </a:fld>
            <a:endParaRPr lang="ru-RU" sz="1600" b="0" strike="noStrike" spc="-1">
              <a:latin typeface="Times New Roman"/>
            </a:endParaRPr>
          </a:p>
        </p:txBody>
      </p:sp>
      <p:sp>
        <p:nvSpPr>
          <p:cNvPr id="223" name="CustomShape 2"/>
          <p:cNvSpPr/>
          <p:nvPr/>
        </p:nvSpPr>
        <p:spPr>
          <a:xfrm flipH="1">
            <a:off x="7655760" y="1533600"/>
            <a:ext cx="2950920" cy="35352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6" name="CustomShape 5"/>
          <p:cNvSpPr/>
          <p:nvPr/>
        </p:nvSpPr>
        <p:spPr>
          <a:xfrm>
            <a:off x="2783633" y="1232837"/>
            <a:ext cx="8820968" cy="829543"/>
          </a:xfrm>
          <a:prstGeom prst="rect">
            <a:avLst/>
          </a:prstGeom>
          <a:solidFill>
            <a:srgbClr val="E5EBF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ru-RU" sz="1600" dirty="0" smtClean="0"/>
              <a:t>Открытие пансионата для престарелых и инвалидов предназначенных для проживания граждан пожилого возраста, частично или полностью утративших способность к самообслуживанию и нуждающихся в постоянном постороннем уходе</a:t>
            </a:r>
            <a:endParaRPr lang="ru-RU" sz="1600" dirty="0"/>
          </a:p>
        </p:txBody>
      </p:sp>
      <p:sp>
        <p:nvSpPr>
          <p:cNvPr id="228" name="CustomShape 7"/>
          <p:cNvSpPr/>
          <p:nvPr/>
        </p:nvSpPr>
        <p:spPr>
          <a:xfrm>
            <a:off x="1472856" y="239003"/>
            <a:ext cx="10416960" cy="101420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/>
            <a:r>
              <a:rPr lang="ru-RU" sz="2000" b="1" dirty="0" smtClean="0"/>
              <a:t>Бизнес-идеи. </a:t>
            </a:r>
          </a:p>
          <a:p>
            <a:pPr algn="ctr"/>
            <a:r>
              <a:rPr lang="ru-RU" sz="2000" b="1" dirty="0" smtClean="0"/>
              <a:t>Какие направления бизнеса в </a:t>
            </a:r>
            <a:r>
              <a:rPr lang="ru-RU" sz="2000" b="1" dirty="0"/>
              <a:t>социальной сфере </a:t>
            </a:r>
            <a:r>
              <a:rPr lang="ru-RU" sz="2000" b="1" dirty="0" smtClean="0"/>
              <a:t>актуальны для развития </a:t>
            </a:r>
          </a:p>
          <a:p>
            <a:pPr algn="ctr"/>
            <a:r>
              <a:rPr lang="ru-RU" sz="2000" b="1" dirty="0" smtClean="0"/>
              <a:t>на территории Находкинского городского округа</a:t>
            </a:r>
            <a:endParaRPr lang="ru-RU" sz="2000" dirty="0"/>
          </a:p>
        </p:txBody>
      </p:sp>
      <p:grpSp>
        <p:nvGrpSpPr>
          <p:cNvPr id="229" name="Group 8"/>
          <p:cNvGrpSpPr/>
          <p:nvPr/>
        </p:nvGrpSpPr>
        <p:grpSpPr>
          <a:xfrm>
            <a:off x="1440000" y="200160"/>
            <a:ext cx="10446840" cy="172440"/>
            <a:chOff x="1440000" y="200160"/>
            <a:chExt cx="10446840" cy="172440"/>
          </a:xfrm>
        </p:grpSpPr>
        <p:sp>
          <p:nvSpPr>
            <p:cNvPr id="230" name="CustomShape 9"/>
            <p:cNvSpPr/>
            <p:nvPr/>
          </p:nvSpPr>
          <p:spPr>
            <a:xfrm>
              <a:off x="1440000" y="254160"/>
              <a:ext cx="6377040" cy="118440"/>
            </a:xfrm>
            <a:custGeom>
              <a:avLst/>
              <a:gdLst/>
              <a:ahLst/>
              <a:cxnLst/>
              <a:rect l="l" t="t" r="r" b="b"/>
              <a:pathLst>
                <a:path w="3267075" h="118189">
                  <a:moveTo>
                    <a:pt x="0" y="0"/>
                  </a:moveTo>
                  <a:lnTo>
                    <a:pt x="3266757" y="0"/>
                  </a:lnTo>
                </a:path>
              </a:pathLst>
            </a:custGeom>
            <a:noFill/>
            <a:ln w="25560">
              <a:solidFill>
                <a:srgbClr val="334286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1" name="CustomShape 10"/>
            <p:cNvSpPr/>
            <p:nvPr/>
          </p:nvSpPr>
          <p:spPr>
            <a:xfrm flipV="1">
              <a:off x="7921080" y="199800"/>
              <a:ext cx="3965760" cy="54000"/>
            </a:xfrm>
            <a:custGeom>
              <a:avLst/>
              <a:gdLst/>
              <a:ahLst/>
              <a:cxnLst/>
              <a:rect l="l" t="t" r="r" b="b"/>
              <a:pathLst>
                <a:path w="3249929" h="53888">
                  <a:moveTo>
                    <a:pt x="0" y="0"/>
                  </a:moveTo>
                  <a:lnTo>
                    <a:pt x="3249561" y="0"/>
                  </a:lnTo>
                </a:path>
              </a:pathLst>
            </a:custGeom>
            <a:noFill/>
            <a:ln w="25560">
              <a:solidFill>
                <a:srgbClr val="FFC32E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2" name="CustomShape 11"/>
            <p:cNvSpPr/>
            <p:nvPr/>
          </p:nvSpPr>
          <p:spPr>
            <a:xfrm>
              <a:off x="7758720" y="209160"/>
              <a:ext cx="237600" cy="104040"/>
            </a:xfrm>
            <a:custGeom>
              <a:avLst/>
              <a:gdLst/>
              <a:ahLst/>
              <a:cxnLst/>
              <a:rect l="l" t="t" r="r" b="b"/>
              <a:pathLst>
                <a:path w="90170" h="90170">
                  <a:moveTo>
                    <a:pt x="89839" y="89839"/>
                  </a:moveTo>
                  <a:lnTo>
                    <a:pt x="0" y="89839"/>
                  </a:lnTo>
                  <a:lnTo>
                    <a:pt x="0" y="0"/>
                  </a:lnTo>
                  <a:lnTo>
                    <a:pt x="89839" y="0"/>
                  </a:lnTo>
                  <a:lnTo>
                    <a:pt x="89839" y="8983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33" name="CustomShape 12"/>
          <p:cNvSpPr/>
          <p:nvPr/>
        </p:nvSpPr>
        <p:spPr>
          <a:xfrm>
            <a:off x="7816680" y="201600"/>
            <a:ext cx="104400" cy="102960"/>
          </a:xfrm>
          <a:custGeom>
            <a:avLst/>
            <a:gdLst/>
            <a:ahLst/>
            <a:cxnLst/>
            <a:rect l="l" t="t" r="r" b="b"/>
            <a:pathLst>
              <a:path w="90170" h="90170">
                <a:moveTo>
                  <a:pt x="89839" y="89839"/>
                </a:moveTo>
                <a:lnTo>
                  <a:pt x="0" y="89839"/>
                </a:lnTo>
                <a:lnTo>
                  <a:pt x="0" y="0"/>
                </a:lnTo>
                <a:lnTo>
                  <a:pt x="89839" y="0"/>
                </a:lnTo>
                <a:lnTo>
                  <a:pt x="89839" y="89839"/>
                </a:lnTo>
                <a:close/>
              </a:path>
            </a:pathLst>
          </a:custGeom>
          <a:solidFill>
            <a:srgbClr val="33428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" name="Shape 244"/>
          <p:cNvPicPr preferRelativeResize="0"/>
          <p:nvPr/>
        </p:nvPicPr>
        <p:blipFill rotWithShape="1">
          <a:blip r:embed="rId2">
            <a:alphaModFix/>
          </a:blip>
          <a:srcRect b="10112"/>
          <a:stretch/>
        </p:blipFill>
        <p:spPr>
          <a:xfrm>
            <a:off x="182947" y="16650"/>
            <a:ext cx="1257053" cy="1180102"/>
          </a:xfrm>
          <a:prstGeom prst="ellipse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pic>
      <p:grpSp>
        <p:nvGrpSpPr>
          <p:cNvPr id="15" name="Google Shape;3756;p60"/>
          <p:cNvGrpSpPr>
            <a:grpSpLocks/>
          </p:cNvGrpSpPr>
          <p:nvPr/>
        </p:nvGrpSpPr>
        <p:grpSpPr bwMode="auto">
          <a:xfrm>
            <a:off x="428955" y="948275"/>
            <a:ext cx="2111375" cy="1019175"/>
            <a:chOff x="727564" y="1244980"/>
            <a:chExt cx="2723128" cy="1399944"/>
          </a:xfrm>
        </p:grpSpPr>
        <p:sp>
          <p:nvSpPr>
            <p:cNvPr id="16" name="Google Shape;3757;p60"/>
            <p:cNvSpPr>
              <a:spLocks/>
            </p:cNvSpPr>
            <p:nvPr/>
          </p:nvSpPr>
          <p:spPr bwMode="auto">
            <a:xfrm>
              <a:off x="727564" y="1638587"/>
              <a:ext cx="389888" cy="983230"/>
            </a:xfrm>
            <a:custGeom>
              <a:avLst/>
              <a:gdLst>
                <a:gd name="T0" fmla="*/ 2147483647 w 12165"/>
                <a:gd name="T1" fmla="*/ 2147483647 h 30678"/>
                <a:gd name="T2" fmla="*/ 2147483647 w 12165"/>
                <a:gd name="T3" fmla="*/ 2147483647 h 30678"/>
                <a:gd name="T4" fmla="*/ 2147483647 w 12165"/>
                <a:gd name="T5" fmla="*/ 2147483647 h 30678"/>
                <a:gd name="T6" fmla="*/ 2147483647 w 12165"/>
                <a:gd name="T7" fmla="*/ 2147483647 h 30678"/>
                <a:gd name="T8" fmla="*/ 2147483647 w 12165"/>
                <a:gd name="T9" fmla="*/ 2147483647 h 306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165" h="30678" extrusionOk="0">
                  <a:moveTo>
                    <a:pt x="11897" y="1"/>
                  </a:moveTo>
                  <a:lnTo>
                    <a:pt x="1" y="418"/>
                  </a:lnTo>
                  <a:lnTo>
                    <a:pt x="1" y="30678"/>
                  </a:lnTo>
                  <a:lnTo>
                    <a:pt x="12165" y="30678"/>
                  </a:lnTo>
                  <a:lnTo>
                    <a:pt x="11897" y="1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7" name="Google Shape;3758;p60"/>
            <p:cNvSpPr>
              <a:spLocks/>
            </p:cNvSpPr>
            <p:nvPr/>
          </p:nvSpPr>
          <p:spPr bwMode="auto">
            <a:xfrm>
              <a:off x="727564" y="1646086"/>
              <a:ext cx="174608" cy="975730"/>
            </a:xfrm>
            <a:custGeom>
              <a:avLst/>
              <a:gdLst>
                <a:gd name="T0" fmla="*/ 2147483647 w 5448"/>
                <a:gd name="T1" fmla="*/ 2147483647 h 30444"/>
                <a:gd name="T2" fmla="*/ 2147483647 w 5448"/>
                <a:gd name="T3" fmla="*/ 2147483647 h 30444"/>
                <a:gd name="T4" fmla="*/ 2147483647 w 5448"/>
                <a:gd name="T5" fmla="*/ 2147483647 h 30444"/>
                <a:gd name="T6" fmla="*/ 2147483647 w 5448"/>
                <a:gd name="T7" fmla="*/ 2147483647 h 30444"/>
                <a:gd name="T8" fmla="*/ 2147483647 w 5448"/>
                <a:gd name="T9" fmla="*/ 2147483647 h 30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448" h="30444" extrusionOk="0">
                  <a:moveTo>
                    <a:pt x="5348" y="1"/>
                  </a:moveTo>
                  <a:lnTo>
                    <a:pt x="1" y="184"/>
                  </a:lnTo>
                  <a:lnTo>
                    <a:pt x="1" y="30444"/>
                  </a:lnTo>
                  <a:lnTo>
                    <a:pt x="5448" y="30444"/>
                  </a:lnTo>
                  <a:lnTo>
                    <a:pt x="534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8" name="Google Shape;3759;p60"/>
            <p:cNvSpPr>
              <a:spLocks/>
            </p:cNvSpPr>
            <p:nvPr/>
          </p:nvSpPr>
          <p:spPr bwMode="auto">
            <a:xfrm>
              <a:off x="911788" y="1650926"/>
              <a:ext cx="184800" cy="137655"/>
            </a:xfrm>
            <a:custGeom>
              <a:avLst/>
              <a:gdLst>
                <a:gd name="T0" fmla="*/ 2147483647 w 5766"/>
                <a:gd name="T1" fmla="*/ 0 h 4295"/>
                <a:gd name="T2" fmla="*/ 2147483647 w 5766"/>
                <a:gd name="T3" fmla="*/ 2147483647 h 4295"/>
                <a:gd name="T4" fmla="*/ 2147483647 w 5766"/>
                <a:gd name="T5" fmla="*/ 2147483647 h 4295"/>
                <a:gd name="T6" fmla="*/ 2147483647 w 5766"/>
                <a:gd name="T7" fmla="*/ 2147483647 h 4295"/>
                <a:gd name="T8" fmla="*/ 2147483647 w 5766"/>
                <a:gd name="T9" fmla="*/ 0 h 4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6" h="4295" extrusionOk="0">
                  <a:moveTo>
                    <a:pt x="5765" y="0"/>
                  </a:moveTo>
                  <a:lnTo>
                    <a:pt x="1" y="201"/>
                  </a:lnTo>
                  <a:lnTo>
                    <a:pt x="1" y="4294"/>
                  </a:lnTo>
                  <a:lnTo>
                    <a:pt x="5765" y="4294"/>
                  </a:lnTo>
                  <a:lnTo>
                    <a:pt x="5765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9" name="Google Shape;3760;p60"/>
            <p:cNvSpPr>
              <a:spLocks/>
            </p:cNvSpPr>
            <p:nvPr/>
          </p:nvSpPr>
          <p:spPr bwMode="auto">
            <a:xfrm>
              <a:off x="976048" y="1686790"/>
              <a:ext cx="56793" cy="22531"/>
            </a:xfrm>
            <a:custGeom>
              <a:avLst/>
              <a:gdLst>
                <a:gd name="T0" fmla="*/ 2147483647 w 1772"/>
                <a:gd name="T1" fmla="*/ 2147483647 h 703"/>
                <a:gd name="T2" fmla="*/ 2147483647 w 1772"/>
                <a:gd name="T3" fmla="*/ 2147483647 h 703"/>
                <a:gd name="T4" fmla="*/ 2147483647 w 1772"/>
                <a:gd name="T5" fmla="*/ 2147483647 h 703"/>
                <a:gd name="T6" fmla="*/ 2147483647 w 1772"/>
                <a:gd name="T7" fmla="*/ 2147483647 h 703"/>
                <a:gd name="T8" fmla="*/ 2147483647 w 1772"/>
                <a:gd name="T9" fmla="*/ 2147483647 h 7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72" h="703" extrusionOk="0">
                  <a:moveTo>
                    <a:pt x="1" y="1"/>
                  </a:moveTo>
                  <a:lnTo>
                    <a:pt x="1" y="702"/>
                  </a:lnTo>
                  <a:lnTo>
                    <a:pt x="1772" y="702"/>
                  </a:lnTo>
                  <a:lnTo>
                    <a:pt x="1772" y="6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0" name="Google Shape;3761;p60"/>
            <p:cNvSpPr>
              <a:spLocks/>
            </p:cNvSpPr>
            <p:nvPr/>
          </p:nvSpPr>
          <p:spPr bwMode="auto">
            <a:xfrm>
              <a:off x="974445" y="1726404"/>
              <a:ext cx="58395" cy="8077"/>
            </a:xfrm>
            <a:custGeom>
              <a:avLst/>
              <a:gdLst>
                <a:gd name="T0" fmla="*/ 2147483647 w 1822"/>
                <a:gd name="T1" fmla="*/ 2147483647 h 252"/>
                <a:gd name="T2" fmla="*/ 2147483647 w 1822"/>
                <a:gd name="T3" fmla="*/ 2147483647 h 252"/>
                <a:gd name="T4" fmla="*/ 2147483647 w 1822"/>
                <a:gd name="T5" fmla="*/ 2147483647 h 252"/>
                <a:gd name="T6" fmla="*/ 2147483647 w 1822"/>
                <a:gd name="T7" fmla="*/ 2147483647 h 252"/>
                <a:gd name="T8" fmla="*/ 2147483647 w 1822"/>
                <a:gd name="T9" fmla="*/ 2147483647 h 2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22" h="252" extrusionOk="0">
                  <a:moveTo>
                    <a:pt x="1" y="1"/>
                  </a:moveTo>
                  <a:lnTo>
                    <a:pt x="1" y="252"/>
                  </a:lnTo>
                  <a:lnTo>
                    <a:pt x="1822" y="252"/>
                  </a:lnTo>
                  <a:lnTo>
                    <a:pt x="1822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1" name="Google Shape;3762;p60"/>
            <p:cNvSpPr>
              <a:spLocks/>
            </p:cNvSpPr>
            <p:nvPr/>
          </p:nvSpPr>
          <p:spPr bwMode="auto">
            <a:xfrm>
              <a:off x="911788" y="2133951"/>
              <a:ext cx="184800" cy="137655"/>
            </a:xfrm>
            <a:custGeom>
              <a:avLst/>
              <a:gdLst>
                <a:gd name="T0" fmla="*/ 2147483647 w 5766"/>
                <a:gd name="T1" fmla="*/ 0 h 4295"/>
                <a:gd name="T2" fmla="*/ 2147483647 w 5766"/>
                <a:gd name="T3" fmla="*/ 2147483647 h 4295"/>
                <a:gd name="T4" fmla="*/ 2147483647 w 5766"/>
                <a:gd name="T5" fmla="*/ 2147483647 h 4295"/>
                <a:gd name="T6" fmla="*/ 2147483647 w 5766"/>
                <a:gd name="T7" fmla="*/ 2147483647 h 4295"/>
                <a:gd name="T8" fmla="*/ 2147483647 w 5766"/>
                <a:gd name="T9" fmla="*/ 0 h 4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6" h="4295" extrusionOk="0">
                  <a:moveTo>
                    <a:pt x="5765" y="0"/>
                  </a:moveTo>
                  <a:lnTo>
                    <a:pt x="1" y="201"/>
                  </a:lnTo>
                  <a:lnTo>
                    <a:pt x="1" y="4294"/>
                  </a:lnTo>
                  <a:lnTo>
                    <a:pt x="5765" y="4294"/>
                  </a:lnTo>
                  <a:lnTo>
                    <a:pt x="5765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2" name="Google Shape;3763;p60"/>
            <p:cNvSpPr>
              <a:spLocks/>
            </p:cNvSpPr>
            <p:nvPr/>
          </p:nvSpPr>
          <p:spPr bwMode="auto">
            <a:xfrm>
              <a:off x="976048" y="2169815"/>
              <a:ext cx="56793" cy="22531"/>
            </a:xfrm>
            <a:custGeom>
              <a:avLst/>
              <a:gdLst>
                <a:gd name="T0" fmla="*/ 2147483647 w 1772"/>
                <a:gd name="T1" fmla="*/ 2147483647 h 703"/>
                <a:gd name="T2" fmla="*/ 2147483647 w 1772"/>
                <a:gd name="T3" fmla="*/ 2147483647 h 703"/>
                <a:gd name="T4" fmla="*/ 2147483647 w 1772"/>
                <a:gd name="T5" fmla="*/ 2147483647 h 703"/>
                <a:gd name="T6" fmla="*/ 2147483647 w 1772"/>
                <a:gd name="T7" fmla="*/ 2147483647 h 703"/>
                <a:gd name="T8" fmla="*/ 2147483647 w 1772"/>
                <a:gd name="T9" fmla="*/ 2147483647 h 7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72" h="703" extrusionOk="0">
                  <a:moveTo>
                    <a:pt x="1" y="1"/>
                  </a:moveTo>
                  <a:lnTo>
                    <a:pt x="1" y="702"/>
                  </a:lnTo>
                  <a:lnTo>
                    <a:pt x="1772" y="702"/>
                  </a:lnTo>
                  <a:lnTo>
                    <a:pt x="1772" y="6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3" name="Google Shape;3764;p60"/>
            <p:cNvSpPr>
              <a:spLocks/>
            </p:cNvSpPr>
            <p:nvPr/>
          </p:nvSpPr>
          <p:spPr bwMode="auto">
            <a:xfrm>
              <a:off x="974445" y="2209461"/>
              <a:ext cx="58395" cy="8045"/>
            </a:xfrm>
            <a:custGeom>
              <a:avLst/>
              <a:gdLst>
                <a:gd name="T0" fmla="*/ 2147483647 w 1822"/>
                <a:gd name="T1" fmla="*/ 0 h 251"/>
                <a:gd name="T2" fmla="*/ 2147483647 w 1822"/>
                <a:gd name="T3" fmla="*/ 2147483647 h 251"/>
                <a:gd name="T4" fmla="*/ 2147483647 w 1822"/>
                <a:gd name="T5" fmla="*/ 2147483647 h 251"/>
                <a:gd name="T6" fmla="*/ 2147483647 w 1822"/>
                <a:gd name="T7" fmla="*/ 0 h 251"/>
                <a:gd name="T8" fmla="*/ 2147483647 w 1822"/>
                <a:gd name="T9" fmla="*/ 0 h 2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22" h="251" extrusionOk="0">
                  <a:moveTo>
                    <a:pt x="1" y="0"/>
                  </a:moveTo>
                  <a:lnTo>
                    <a:pt x="1" y="251"/>
                  </a:lnTo>
                  <a:lnTo>
                    <a:pt x="1822" y="251"/>
                  </a:lnTo>
                  <a:lnTo>
                    <a:pt x="1822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4" name="Google Shape;3765;p60"/>
            <p:cNvSpPr>
              <a:spLocks/>
            </p:cNvSpPr>
            <p:nvPr/>
          </p:nvSpPr>
          <p:spPr bwMode="auto">
            <a:xfrm>
              <a:off x="911788" y="1806208"/>
              <a:ext cx="184800" cy="137655"/>
            </a:xfrm>
            <a:custGeom>
              <a:avLst/>
              <a:gdLst>
                <a:gd name="T0" fmla="*/ 2147483647 w 5766"/>
                <a:gd name="T1" fmla="*/ 2147483647 h 4295"/>
                <a:gd name="T2" fmla="*/ 2147483647 w 5766"/>
                <a:gd name="T3" fmla="*/ 2147483647 h 4295"/>
                <a:gd name="T4" fmla="*/ 2147483647 w 5766"/>
                <a:gd name="T5" fmla="*/ 2147483647 h 4295"/>
                <a:gd name="T6" fmla="*/ 2147483647 w 5766"/>
                <a:gd name="T7" fmla="*/ 2147483647 h 4295"/>
                <a:gd name="T8" fmla="*/ 2147483647 w 5766"/>
                <a:gd name="T9" fmla="*/ 2147483647 h 4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6" h="4295" extrusionOk="0">
                  <a:moveTo>
                    <a:pt x="5765" y="1"/>
                  </a:moveTo>
                  <a:lnTo>
                    <a:pt x="1" y="201"/>
                  </a:lnTo>
                  <a:lnTo>
                    <a:pt x="1" y="4295"/>
                  </a:lnTo>
                  <a:lnTo>
                    <a:pt x="5765" y="4295"/>
                  </a:lnTo>
                  <a:lnTo>
                    <a:pt x="5765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5" name="Google Shape;3766;p60"/>
            <p:cNvSpPr>
              <a:spLocks/>
            </p:cNvSpPr>
            <p:nvPr/>
          </p:nvSpPr>
          <p:spPr bwMode="auto">
            <a:xfrm>
              <a:off x="976048" y="1842104"/>
              <a:ext cx="56793" cy="22499"/>
            </a:xfrm>
            <a:custGeom>
              <a:avLst/>
              <a:gdLst>
                <a:gd name="T0" fmla="*/ 2147483647 w 1772"/>
                <a:gd name="T1" fmla="*/ 0 h 702"/>
                <a:gd name="T2" fmla="*/ 2147483647 w 1772"/>
                <a:gd name="T3" fmla="*/ 2147483647 h 702"/>
                <a:gd name="T4" fmla="*/ 2147483647 w 1772"/>
                <a:gd name="T5" fmla="*/ 2147483647 h 702"/>
                <a:gd name="T6" fmla="*/ 2147483647 w 1772"/>
                <a:gd name="T7" fmla="*/ 2147483647 h 702"/>
                <a:gd name="T8" fmla="*/ 2147483647 w 1772"/>
                <a:gd name="T9" fmla="*/ 0 h 7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72" h="702" extrusionOk="0">
                  <a:moveTo>
                    <a:pt x="1" y="0"/>
                  </a:moveTo>
                  <a:lnTo>
                    <a:pt x="1" y="702"/>
                  </a:lnTo>
                  <a:lnTo>
                    <a:pt x="1772" y="702"/>
                  </a:lnTo>
                  <a:lnTo>
                    <a:pt x="1772" y="6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6" name="Google Shape;3767;p60"/>
            <p:cNvSpPr>
              <a:spLocks/>
            </p:cNvSpPr>
            <p:nvPr/>
          </p:nvSpPr>
          <p:spPr bwMode="auto">
            <a:xfrm>
              <a:off x="974445" y="1881718"/>
              <a:ext cx="58395" cy="8077"/>
            </a:xfrm>
            <a:custGeom>
              <a:avLst/>
              <a:gdLst>
                <a:gd name="T0" fmla="*/ 2147483647 w 1822"/>
                <a:gd name="T1" fmla="*/ 0 h 252"/>
                <a:gd name="T2" fmla="*/ 2147483647 w 1822"/>
                <a:gd name="T3" fmla="*/ 2147483647 h 252"/>
                <a:gd name="T4" fmla="*/ 2147483647 w 1822"/>
                <a:gd name="T5" fmla="*/ 2147483647 h 252"/>
                <a:gd name="T6" fmla="*/ 2147483647 w 1822"/>
                <a:gd name="T7" fmla="*/ 0 h 252"/>
                <a:gd name="T8" fmla="*/ 2147483647 w 1822"/>
                <a:gd name="T9" fmla="*/ 0 h 2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22" h="252" extrusionOk="0">
                  <a:moveTo>
                    <a:pt x="1" y="0"/>
                  </a:moveTo>
                  <a:lnTo>
                    <a:pt x="1" y="251"/>
                  </a:lnTo>
                  <a:lnTo>
                    <a:pt x="1822" y="251"/>
                  </a:lnTo>
                  <a:lnTo>
                    <a:pt x="1822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7" name="Google Shape;3768;p60"/>
            <p:cNvSpPr>
              <a:spLocks/>
            </p:cNvSpPr>
            <p:nvPr/>
          </p:nvSpPr>
          <p:spPr bwMode="auto">
            <a:xfrm>
              <a:off x="911788" y="2289234"/>
              <a:ext cx="184800" cy="137655"/>
            </a:xfrm>
            <a:custGeom>
              <a:avLst/>
              <a:gdLst>
                <a:gd name="T0" fmla="*/ 2147483647 w 5766"/>
                <a:gd name="T1" fmla="*/ 2147483647 h 4295"/>
                <a:gd name="T2" fmla="*/ 2147483647 w 5766"/>
                <a:gd name="T3" fmla="*/ 2147483647 h 4295"/>
                <a:gd name="T4" fmla="*/ 2147483647 w 5766"/>
                <a:gd name="T5" fmla="*/ 2147483647 h 4295"/>
                <a:gd name="T6" fmla="*/ 2147483647 w 5766"/>
                <a:gd name="T7" fmla="*/ 2147483647 h 4295"/>
                <a:gd name="T8" fmla="*/ 2147483647 w 5766"/>
                <a:gd name="T9" fmla="*/ 2147483647 h 4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6" h="4295" extrusionOk="0">
                  <a:moveTo>
                    <a:pt x="5765" y="1"/>
                  </a:moveTo>
                  <a:lnTo>
                    <a:pt x="1" y="201"/>
                  </a:lnTo>
                  <a:lnTo>
                    <a:pt x="1" y="4295"/>
                  </a:lnTo>
                  <a:lnTo>
                    <a:pt x="5765" y="4295"/>
                  </a:lnTo>
                  <a:lnTo>
                    <a:pt x="5765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8" name="Google Shape;3769;p60"/>
            <p:cNvSpPr>
              <a:spLocks/>
            </p:cNvSpPr>
            <p:nvPr/>
          </p:nvSpPr>
          <p:spPr bwMode="auto">
            <a:xfrm>
              <a:off x="976048" y="2325130"/>
              <a:ext cx="56793" cy="22499"/>
            </a:xfrm>
            <a:custGeom>
              <a:avLst/>
              <a:gdLst>
                <a:gd name="T0" fmla="*/ 2147483647 w 1772"/>
                <a:gd name="T1" fmla="*/ 0 h 702"/>
                <a:gd name="T2" fmla="*/ 2147483647 w 1772"/>
                <a:gd name="T3" fmla="*/ 2147483647 h 702"/>
                <a:gd name="T4" fmla="*/ 2147483647 w 1772"/>
                <a:gd name="T5" fmla="*/ 2147483647 h 702"/>
                <a:gd name="T6" fmla="*/ 2147483647 w 1772"/>
                <a:gd name="T7" fmla="*/ 2147483647 h 702"/>
                <a:gd name="T8" fmla="*/ 2147483647 w 1772"/>
                <a:gd name="T9" fmla="*/ 0 h 7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72" h="702" extrusionOk="0">
                  <a:moveTo>
                    <a:pt x="1" y="0"/>
                  </a:moveTo>
                  <a:lnTo>
                    <a:pt x="1" y="702"/>
                  </a:lnTo>
                  <a:lnTo>
                    <a:pt x="1772" y="702"/>
                  </a:lnTo>
                  <a:lnTo>
                    <a:pt x="1772" y="6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9" name="Google Shape;3770;p60"/>
            <p:cNvSpPr>
              <a:spLocks/>
            </p:cNvSpPr>
            <p:nvPr/>
          </p:nvSpPr>
          <p:spPr bwMode="auto">
            <a:xfrm>
              <a:off x="974445" y="2364743"/>
              <a:ext cx="58395" cy="8077"/>
            </a:xfrm>
            <a:custGeom>
              <a:avLst/>
              <a:gdLst>
                <a:gd name="T0" fmla="*/ 2147483647 w 1822"/>
                <a:gd name="T1" fmla="*/ 2147483647 h 252"/>
                <a:gd name="T2" fmla="*/ 2147483647 w 1822"/>
                <a:gd name="T3" fmla="*/ 2147483647 h 252"/>
                <a:gd name="T4" fmla="*/ 2147483647 w 1822"/>
                <a:gd name="T5" fmla="*/ 2147483647 h 252"/>
                <a:gd name="T6" fmla="*/ 2147483647 w 1822"/>
                <a:gd name="T7" fmla="*/ 2147483647 h 252"/>
                <a:gd name="T8" fmla="*/ 2147483647 w 1822"/>
                <a:gd name="T9" fmla="*/ 2147483647 h 2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22" h="252" extrusionOk="0">
                  <a:moveTo>
                    <a:pt x="1" y="1"/>
                  </a:moveTo>
                  <a:lnTo>
                    <a:pt x="1" y="251"/>
                  </a:lnTo>
                  <a:lnTo>
                    <a:pt x="1822" y="251"/>
                  </a:lnTo>
                  <a:lnTo>
                    <a:pt x="1822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30" name="Google Shape;3771;p60"/>
            <p:cNvSpPr>
              <a:spLocks/>
            </p:cNvSpPr>
            <p:nvPr/>
          </p:nvSpPr>
          <p:spPr bwMode="auto">
            <a:xfrm>
              <a:off x="913935" y="2444548"/>
              <a:ext cx="184255" cy="137655"/>
            </a:xfrm>
            <a:custGeom>
              <a:avLst/>
              <a:gdLst>
                <a:gd name="T0" fmla="*/ 2147483647 w 5749"/>
                <a:gd name="T1" fmla="*/ 0 h 4295"/>
                <a:gd name="T2" fmla="*/ 2147483647 w 5749"/>
                <a:gd name="T3" fmla="*/ 2147483647 h 4295"/>
                <a:gd name="T4" fmla="*/ 2147483647 w 5749"/>
                <a:gd name="T5" fmla="*/ 2147483647 h 4295"/>
                <a:gd name="T6" fmla="*/ 2147483647 w 5749"/>
                <a:gd name="T7" fmla="*/ 2147483647 h 4295"/>
                <a:gd name="T8" fmla="*/ 2147483647 w 5749"/>
                <a:gd name="T9" fmla="*/ 0 h 4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49" h="4295" extrusionOk="0">
                  <a:moveTo>
                    <a:pt x="5748" y="0"/>
                  </a:moveTo>
                  <a:lnTo>
                    <a:pt x="1" y="201"/>
                  </a:lnTo>
                  <a:lnTo>
                    <a:pt x="1" y="4294"/>
                  </a:lnTo>
                  <a:lnTo>
                    <a:pt x="5748" y="4294"/>
                  </a:lnTo>
                  <a:lnTo>
                    <a:pt x="5748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31" name="Google Shape;3772;p60"/>
            <p:cNvSpPr>
              <a:spLocks/>
            </p:cNvSpPr>
            <p:nvPr/>
          </p:nvSpPr>
          <p:spPr bwMode="auto">
            <a:xfrm>
              <a:off x="978195" y="2480412"/>
              <a:ext cx="56793" cy="22531"/>
            </a:xfrm>
            <a:custGeom>
              <a:avLst/>
              <a:gdLst>
                <a:gd name="T0" fmla="*/ 2147483647 w 1772"/>
                <a:gd name="T1" fmla="*/ 2147483647 h 703"/>
                <a:gd name="T2" fmla="*/ 2147483647 w 1772"/>
                <a:gd name="T3" fmla="*/ 2147483647 h 703"/>
                <a:gd name="T4" fmla="*/ 2147483647 w 1772"/>
                <a:gd name="T5" fmla="*/ 2147483647 h 703"/>
                <a:gd name="T6" fmla="*/ 2147483647 w 1772"/>
                <a:gd name="T7" fmla="*/ 2147483647 h 703"/>
                <a:gd name="T8" fmla="*/ 2147483647 w 1772"/>
                <a:gd name="T9" fmla="*/ 2147483647 h 7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72" h="703" extrusionOk="0">
                  <a:moveTo>
                    <a:pt x="1" y="1"/>
                  </a:moveTo>
                  <a:lnTo>
                    <a:pt x="1" y="702"/>
                  </a:lnTo>
                  <a:lnTo>
                    <a:pt x="1772" y="702"/>
                  </a:lnTo>
                  <a:lnTo>
                    <a:pt x="1772" y="6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32" name="Google Shape;3773;p60"/>
            <p:cNvSpPr>
              <a:spLocks/>
            </p:cNvSpPr>
            <p:nvPr/>
          </p:nvSpPr>
          <p:spPr bwMode="auto">
            <a:xfrm>
              <a:off x="976593" y="2520058"/>
              <a:ext cx="58395" cy="8045"/>
            </a:xfrm>
            <a:custGeom>
              <a:avLst/>
              <a:gdLst>
                <a:gd name="T0" fmla="*/ 0 w 1822"/>
                <a:gd name="T1" fmla="*/ 0 h 251"/>
                <a:gd name="T2" fmla="*/ 0 w 1822"/>
                <a:gd name="T3" fmla="*/ 2147483647 h 251"/>
                <a:gd name="T4" fmla="*/ 2147483647 w 1822"/>
                <a:gd name="T5" fmla="*/ 2147483647 h 251"/>
                <a:gd name="T6" fmla="*/ 2147483647 w 1822"/>
                <a:gd name="T7" fmla="*/ 0 h 251"/>
                <a:gd name="T8" fmla="*/ 0 w 1822"/>
                <a:gd name="T9" fmla="*/ 0 h 2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22" h="251" extrusionOk="0">
                  <a:moveTo>
                    <a:pt x="0" y="0"/>
                  </a:moveTo>
                  <a:lnTo>
                    <a:pt x="0" y="251"/>
                  </a:lnTo>
                  <a:lnTo>
                    <a:pt x="1822" y="251"/>
                  </a:lnTo>
                  <a:lnTo>
                    <a:pt x="18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33" name="Google Shape;3774;p60"/>
            <p:cNvSpPr>
              <a:spLocks/>
            </p:cNvSpPr>
            <p:nvPr/>
          </p:nvSpPr>
          <p:spPr bwMode="auto">
            <a:xfrm>
              <a:off x="914480" y="1971137"/>
              <a:ext cx="184223" cy="138200"/>
            </a:xfrm>
            <a:custGeom>
              <a:avLst/>
              <a:gdLst>
                <a:gd name="T0" fmla="*/ 0 w 5748"/>
                <a:gd name="T1" fmla="*/ 2147483647 h 4312"/>
                <a:gd name="T2" fmla="*/ 0 w 5748"/>
                <a:gd name="T3" fmla="*/ 2147483647 h 4312"/>
                <a:gd name="T4" fmla="*/ 2147483647 w 5748"/>
                <a:gd name="T5" fmla="*/ 2147483647 h 4312"/>
                <a:gd name="T6" fmla="*/ 2147483647 w 5748"/>
                <a:gd name="T7" fmla="*/ 2147483647 h 4312"/>
                <a:gd name="T8" fmla="*/ 0 w 5748"/>
                <a:gd name="T9" fmla="*/ 2147483647 h 4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48" h="4312" extrusionOk="0">
                  <a:moveTo>
                    <a:pt x="0" y="1"/>
                  </a:moveTo>
                  <a:lnTo>
                    <a:pt x="0" y="4312"/>
                  </a:lnTo>
                  <a:lnTo>
                    <a:pt x="5748" y="4312"/>
                  </a:lnTo>
                  <a:lnTo>
                    <a:pt x="5748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34" name="Google Shape;3775;p60"/>
            <p:cNvSpPr>
              <a:spLocks/>
            </p:cNvSpPr>
            <p:nvPr/>
          </p:nvSpPr>
          <p:spPr bwMode="auto">
            <a:xfrm>
              <a:off x="980887" y="2031648"/>
              <a:ext cx="53043" cy="20929"/>
            </a:xfrm>
            <a:custGeom>
              <a:avLst/>
              <a:gdLst>
                <a:gd name="T0" fmla="*/ 0 w 1655"/>
                <a:gd name="T1" fmla="*/ 2147483647 h 653"/>
                <a:gd name="T2" fmla="*/ 0 w 1655"/>
                <a:gd name="T3" fmla="*/ 2147483647 h 653"/>
                <a:gd name="T4" fmla="*/ 2147483647 w 1655"/>
                <a:gd name="T5" fmla="*/ 2147483647 h 653"/>
                <a:gd name="T6" fmla="*/ 2147483647 w 1655"/>
                <a:gd name="T7" fmla="*/ 2147483647 h 653"/>
                <a:gd name="T8" fmla="*/ 0 w 1655"/>
                <a:gd name="T9" fmla="*/ 2147483647 h 6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55" h="653" extrusionOk="0">
                  <a:moveTo>
                    <a:pt x="0" y="1"/>
                  </a:moveTo>
                  <a:lnTo>
                    <a:pt x="0" y="652"/>
                  </a:lnTo>
                  <a:lnTo>
                    <a:pt x="1654" y="652"/>
                  </a:lnTo>
                  <a:lnTo>
                    <a:pt x="1654" y="5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35" name="Google Shape;3776;p60"/>
            <p:cNvSpPr>
              <a:spLocks/>
            </p:cNvSpPr>
            <p:nvPr/>
          </p:nvSpPr>
          <p:spPr bwMode="auto">
            <a:xfrm>
              <a:off x="979253" y="2068601"/>
              <a:ext cx="54677" cy="8077"/>
            </a:xfrm>
            <a:custGeom>
              <a:avLst/>
              <a:gdLst>
                <a:gd name="T0" fmla="*/ 2147483647 w 1706"/>
                <a:gd name="T1" fmla="*/ 2147483647 h 252"/>
                <a:gd name="T2" fmla="*/ 2147483647 w 1706"/>
                <a:gd name="T3" fmla="*/ 2147483647 h 252"/>
                <a:gd name="T4" fmla="*/ 2147483647 w 1706"/>
                <a:gd name="T5" fmla="*/ 2147483647 h 252"/>
                <a:gd name="T6" fmla="*/ 2147483647 w 1706"/>
                <a:gd name="T7" fmla="*/ 2147483647 h 252"/>
                <a:gd name="T8" fmla="*/ 2147483647 w 1706"/>
                <a:gd name="T9" fmla="*/ 2147483647 h 2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06" h="252" extrusionOk="0">
                  <a:moveTo>
                    <a:pt x="1" y="1"/>
                  </a:moveTo>
                  <a:lnTo>
                    <a:pt x="1" y="251"/>
                  </a:lnTo>
                  <a:lnTo>
                    <a:pt x="1705" y="251"/>
                  </a:lnTo>
                  <a:lnTo>
                    <a:pt x="1705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36" name="Google Shape;3777;p60"/>
            <p:cNvSpPr>
              <a:spLocks/>
            </p:cNvSpPr>
            <p:nvPr/>
          </p:nvSpPr>
          <p:spPr bwMode="auto">
            <a:xfrm>
              <a:off x="2245741" y="2501821"/>
              <a:ext cx="369537" cy="120540"/>
            </a:xfrm>
            <a:custGeom>
              <a:avLst/>
              <a:gdLst>
                <a:gd name="T0" fmla="*/ 2147483647 w 11530"/>
                <a:gd name="T1" fmla="*/ 2147483647 h 3761"/>
                <a:gd name="T2" fmla="*/ 2147483647 w 11530"/>
                <a:gd name="T3" fmla="*/ 2147483647 h 3761"/>
                <a:gd name="T4" fmla="*/ 2147483647 w 11530"/>
                <a:gd name="T5" fmla="*/ 2147483647 h 3761"/>
                <a:gd name="T6" fmla="*/ 2147483647 w 11530"/>
                <a:gd name="T7" fmla="*/ 2147483647 h 3761"/>
                <a:gd name="T8" fmla="*/ 2147483647 w 11530"/>
                <a:gd name="T9" fmla="*/ 2147483647 h 37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530" h="3761" extrusionOk="0">
                  <a:moveTo>
                    <a:pt x="1" y="1"/>
                  </a:moveTo>
                  <a:lnTo>
                    <a:pt x="1" y="3760"/>
                  </a:lnTo>
                  <a:lnTo>
                    <a:pt x="11530" y="3760"/>
                  </a:lnTo>
                  <a:lnTo>
                    <a:pt x="11530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37" name="Google Shape;3778;p60"/>
            <p:cNvSpPr>
              <a:spLocks/>
            </p:cNvSpPr>
            <p:nvPr/>
          </p:nvSpPr>
          <p:spPr bwMode="auto">
            <a:xfrm>
              <a:off x="2230228" y="2468617"/>
              <a:ext cx="397901" cy="33236"/>
            </a:xfrm>
            <a:custGeom>
              <a:avLst/>
              <a:gdLst>
                <a:gd name="T0" fmla="*/ 0 w 12415"/>
                <a:gd name="T1" fmla="*/ 2147483647 h 1037"/>
                <a:gd name="T2" fmla="*/ 0 w 12415"/>
                <a:gd name="T3" fmla="*/ 2147483647 h 1037"/>
                <a:gd name="T4" fmla="*/ 2147483647 w 12415"/>
                <a:gd name="T5" fmla="*/ 2147483647 h 1037"/>
                <a:gd name="T6" fmla="*/ 2147483647 w 12415"/>
                <a:gd name="T7" fmla="*/ 2147483647 h 1037"/>
                <a:gd name="T8" fmla="*/ 0 w 12415"/>
                <a:gd name="T9" fmla="*/ 2147483647 h 10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415" h="1037" extrusionOk="0">
                  <a:moveTo>
                    <a:pt x="0" y="1"/>
                  </a:moveTo>
                  <a:lnTo>
                    <a:pt x="0" y="1037"/>
                  </a:lnTo>
                  <a:lnTo>
                    <a:pt x="12415" y="1037"/>
                  </a:lnTo>
                  <a:lnTo>
                    <a:pt x="12415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38" name="Google Shape;3779;p60"/>
            <p:cNvSpPr>
              <a:spLocks/>
            </p:cNvSpPr>
            <p:nvPr/>
          </p:nvSpPr>
          <p:spPr bwMode="auto">
            <a:xfrm>
              <a:off x="2421407" y="2468617"/>
              <a:ext cx="206722" cy="153744"/>
            </a:xfrm>
            <a:custGeom>
              <a:avLst/>
              <a:gdLst>
                <a:gd name="T0" fmla="*/ 0 w 6450"/>
                <a:gd name="T1" fmla="*/ 2147483647 h 4797"/>
                <a:gd name="T2" fmla="*/ 0 w 6450"/>
                <a:gd name="T3" fmla="*/ 2147483647 h 4797"/>
                <a:gd name="T4" fmla="*/ 2147483647 w 6450"/>
                <a:gd name="T5" fmla="*/ 2147483647 h 4797"/>
                <a:gd name="T6" fmla="*/ 2147483647 w 6450"/>
                <a:gd name="T7" fmla="*/ 2147483647 h 4797"/>
                <a:gd name="T8" fmla="*/ 2147483647 w 6450"/>
                <a:gd name="T9" fmla="*/ 2147483647 h 4797"/>
                <a:gd name="T10" fmla="*/ 2147483647 w 6450"/>
                <a:gd name="T11" fmla="*/ 2147483647 h 4797"/>
                <a:gd name="T12" fmla="*/ 2147483647 w 6450"/>
                <a:gd name="T13" fmla="*/ 2147483647 h 4797"/>
                <a:gd name="T14" fmla="*/ 0 w 6450"/>
                <a:gd name="T15" fmla="*/ 2147483647 h 47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450" h="4797" extrusionOk="0">
                  <a:moveTo>
                    <a:pt x="0" y="1"/>
                  </a:moveTo>
                  <a:lnTo>
                    <a:pt x="0" y="953"/>
                  </a:lnTo>
                  <a:lnTo>
                    <a:pt x="251" y="4796"/>
                  </a:lnTo>
                  <a:lnTo>
                    <a:pt x="6049" y="4796"/>
                  </a:lnTo>
                  <a:lnTo>
                    <a:pt x="6049" y="1037"/>
                  </a:lnTo>
                  <a:lnTo>
                    <a:pt x="6450" y="1037"/>
                  </a:lnTo>
                  <a:lnTo>
                    <a:pt x="645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39" name="Google Shape;3780;p60"/>
            <p:cNvSpPr>
              <a:spLocks/>
            </p:cNvSpPr>
            <p:nvPr/>
          </p:nvSpPr>
          <p:spPr bwMode="auto">
            <a:xfrm>
              <a:off x="2297694" y="2521660"/>
              <a:ext cx="74452" cy="17692"/>
            </a:xfrm>
            <a:custGeom>
              <a:avLst/>
              <a:gdLst>
                <a:gd name="T0" fmla="*/ 0 w 2323"/>
                <a:gd name="T1" fmla="*/ 0 h 552"/>
                <a:gd name="T2" fmla="*/ 0 w 2323"/>
                <a:gd name="T3" fmla="*/ 2147483647 h 552"/>
                <a:gd name="T4" fmla="*/ 2147483647 w 2323"/>
                <a:gd name="T5" fmla="*/ 2147483647 h 552"/>
                <a:gd name="T6" fmla="*/ 2147483647 w 2323"/>
                <a:gd name="T7" fmla="*/ 0 h 552"/>
                <a:gd name="T8" fmla="*/ 0 w 2323"/>
                <a:gd name="T9" fmla="*/ 0 h 5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23" h="552" extrusionOk="0">
                  <a:moveTo>
                    <a:pt x="0" y="0"/>
                  </a:moveTo>
                  <a:lnTo>
                    <a:pt x="0" y="552"/>
                  </a:lnTo>
                  <a:lnTo>
                    <a:pt x="2323" y="552"/>
                  </a:lnTo>
                  <a:lnTo>
                    <a:pt x="232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40" name="Google Shape;3781;p60"/>
            <p:cNvSpPr>
              <a:spLocks/>
            </p:cNvSpPr>
            <p:nvPr/>
          </p:nvSpPr>
          <p:spPr bwMode="auto">
            <a:xfrm>
              <a:off x="2288047" y="2562332"/>
              <a:ext cx="95894" cy="38075"/>
            </a:xfrm>
            <a:custGeom>
              <a:avLst/>
              <a:gdLst>
                <a:gd name="T0" fmla="*/ 2147483647 w 2992"/>
                <a:gd name="T1" fmla="*/ 2147483647 h 1188"/>
                <a:gd name="T2" fmla="*/ 2147483647 w 2992"/>
                <a:gd name="T3" fmla="*/ 2147483647 h 1188"/>
                <a:gd name="T4" fmla="*/ 2147483647 w 2992"/>
                <a:gd name="T5" fmla="*/ 2147483647 h 1188"/>
                <a:gd name="T6" fmla="*/ 2147483647 w 2992"/>
                <a:gd name="T7" fmla="*/ 2147483647 h 1188"/>
                <a:gd name="T8" fmla="*/ 2147483647 w 2992"/>
                <a:gd name="T9" fmla="*/ 2147483647 h 1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92" h="1188" extrusionOk="0">
                  <a:moveTo>
                    <a:pt x="1" y="1"/>
                  </a:moveTo>
                  <a:lnTo>
                    <a:pt x="1" y="1187"/>
                  </a:lnTo>
                  <a:lnTo>
                    <a:pt x="2992" y="1187"/>
                  </a:lnTo>
                  <a:lnTo>
                    <a:pt x="2992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41" name="Google Shape;3782;p60"/>
            <p:cNvSpPr>
              <a:spLocks/>
            </p:cNvSpPr>
            <p:nvPr/>
          </p:nvSpPr>
          <p:spPr bwMode="auto">
            <a:xfrm>
              <a:off x="2722901" y="2348141"/>
              <a:ext cx="369504" cy="120508"/>
            </a:xfrm>
            <a:custGeom>
              <a:avLst/>
              <a:gdLst>
                <a:gd name="T0" fmla="*/ 0 w 11529"/>
                <a:gd name="T1" fmla="*/ 2147483647 h 3760"/>
                <a:gd name="T2" fmla="*/ 0 w 11529"/>
                <a:gd name="T3" fmla="*/ 2147483647 h 3760"/>
                <a:gd name="T4" fmla="*/ 2147483647 w 11529"/>
                <a:gd name="T5" fmla="*/ 2147483647 h 3760"/>
                <a:gd name="T6" fmla="*/ 2147483647 w 11529"/>
                <a:gd name="T7" fmla="*/ 2147483647 h 3760"/>
                <a:gd name="T8" fmla="*/ 0 w 11529"/>
                <a:gd name="T9" fmla="*/ 2147483647 h 37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529" h="3760" extrusionOk="0">
                  <a:moveTo>
                    <a:pt x="0" y="1"/>
                  </a:moveTo>
                  <a:lnTo>
                    <a:pt x="0" y="3760"/>
                  </a:lnTo>
                  <a:lnTo>
                    <a:pt x="11529" y="3760"/>
                  </a:lnTo>
                  <a:lnTo>
                    <a:pt x="11529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42" name="Google Shape;3783;p60"/>
            <p:cNvSpPr>
              <a:spLocks/>
            </p:cNvSpPr>
            <p:nvPr/>
          </p:nvSpPr>
          <p:spPr bwMode="auto">
            <a:xfrm>
              <a:off x="2707902" y="2314938"/>
              <a:ext cx="397901" cy="33236"/>
            </a:xfrm>
            <a:custGeom>
              <a:avLst/>
              <a:gdLst>
                <a:gd name="T0" fmla="*/ 0 w 12415"/>
                <a:gd name="T1" fmla="*/ 2147483647 h 1037"/>
                <a:gd name="T2" fmla="*/ 0 w 12415"/>
                <a:gd name="T3" fmla="*/ 2147483647 h 1037"/>
                <a:gd name="T4" fmla="*/ 2147483647 w 12415"/>
                <a:gd name="T5" fmla="*/ 2147483647 h 1037"/>
                <a:gd name="T6" fmla="*/ 2147483647 w 12415"/>
                <a:gd name="T7" fmla="*/ 2147483647 h 1037"/>
                <a:gd name="T8" fmla="*/ 0 w 12415"/>
                <a:gd name="T9" fmla="*/ 2147483647 h 10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415" h="1037" extrusionOk="0">
                  <a:moveTo>
                    <a:pt x="0" y="1"/>
                  </a:moveTo>
                  <a:lnTo>
                    <a:pt x="0" y="1037"/>
                  </a:lnTo>
                  <a:lnTo>
                    <a:pt x="12415" y="1037"/>
                  </a:lnTo>
                  <a:lnTo>
                    <a:pt x="12415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43" name="Google Shape;3784;p60"/>
            <p:cNvSpPr>
              <a:spLocks/>
            </p:cNvSpPr>
            <p:nvPr/>
          </p:nvSpPr>
          <p:spPr bwMode="auto">
            <a:xfrm>
              <a:off x="2899080" y="2314938"/>
              <a:ext cx="206722" cy="153712"/>
            </a:xfrm>
            <a:custGeom>
              <a:avLst/>
              <a:gdLst>
                <a:gd name="T0" fmla="*/ 0 w 6450"/>
                <a:gd name="T1" fmla="*/ 2147483647 h 4796"/>
                <a:gd name="T2" fmla="*/ 0 w 6450"/>
                <a:gd name="T3" fmla="*/ 2147483647 h 4796"/>
                <a:gd name="T4" fmla="*/ 2147483647 w 6450"/>
                <a:gd name="T5" fmla="*/ 2147483647 h 4796"/>
                <a:gd name="T6" fmla="*/ 2147483647 w 6450"/>
                <a:gd name="T7" fmla="*/ 2147483647 h 4796"/>
                <a:gd name="T8" fmla="*/ 2147483647 w 6450"/>
                <a:gd name="T9" fmla="*/ 2147483647 h 4796"/>
                <a:gd name="T10" fmla="*/ 2147483647 w 6450"/>
                <a:gd name="T11" fmla="*/ 2147483647 h 4796"/>
                <a:gd name="T12" fmla="*/ 2147483647 w 6450"/>
                <a:gd name="T13" fmla="*/ 2147483647 h 4796"/>
                <a:gd name="T14" fmla="*/ 0 w 6450"/>
                <a:gd name="T15" fmla="*/ 2147483647 h 479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450" h="4796" extrusionOk="0">
                  <a:moveTo>
                    <a:pt x="0" y="1"/>
                  </a:moveTo>
                  <a:lnTo>
                    <a:pt x="0" y="953"/>
                  </a:lnTo>
                  <a:lnTo>
                    <a:pt x="234" y="4796"/>
                  </a:lnTo>
                  <a:lnTo>
                    <a:pt x="6032" y="4796"/>
                  </a:lnTo>
                  <a:lnTo>
                    <a:pt x="6032" y="1037"/>
                  </a:lnTo>
                  <a:lnTo>
                    <a:pt x="6450" y="1037"/>
                  </a:lnTo>
                  <a:lnTo>
                    <a:pt x="645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44" name="Google Shape;3785;p60"/>
            <p:cNvSpPr>
              <a:spLocks/>
            </p:cNvSpPr>
            <p:nvPr/>
          </p:nvSpPr>
          <p:spPr bwMode="auto">
            <a:xfrm>
              <a:off x="2774822" y="2367436"/>
              <a:ext cx="75029" cy="18236"/>
            </a:xfrm>
            <a:custGeom>
              <a:avLst/>
              <a:gdLst>
                <a:gd name="T0" fmla="*/ 2147483647 w 2341"/>
                <a:gd name="T1" fmla="*/ 0 h 569"/>
                <a:gd name="T2" fmla="*/ 2147483647 w 2341"/>
                <a:gd name="T3" fmla="*/ 2147483647 h 569"/>
                <a:gd name="T4" fmla="*/ 2147483647 w 2341"/>
                <a:gd name="T5" fmla="*/ 2147483647 h 569"/>
                <a:gd name="T6" fmla="*/ 2147483647 w 2341"/>
                <a:gd name="T7" fmla="*/ 0 h 569"/>
                <a:gd name="T8" fmla="*/ 2147483647 w 2341"/>
                <a:gd name="T9" fmla="*/ 0 h 5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41" h="569" extrusionOk="0">
                  <a:moveTo>
                    <a:pt x="1" y="0"/>
                  </a:moveTo>
                  <a:lnTo>
                    <a:pt x="1" y="568"/>
                  </a:lnTo>
                  <a:lnTo>
                    <a:pt x="2340" y="568"/>
                  </a:lnTo>
                  <a:lnTo>
                    <a:pt x="234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45" name="Google Shape;3786;p60"/>
            <p:cNvSpPr>
              <a:spLocks/>
            </p:cNvSpPr>
            <p:nvPr/>
          </p:nvSpPr>
          <p:spPr bwMode="auto">
            <a:xfrm>
              <a:off x="2765207" y="2408107"/>
              <a:ext cx="96406" cy="38588"/>
            </a:xfrm>
            <a:custGeom>
              <a:avLst/>
              <a:gdLst>
                <a:gd name="T0" fmla="*/ 0 w 3008"/>
                <a:gd name="T1" fmla="*/ 2147483647 h 1204"/>
                <a:gd name="T2" fmla="*/ 0 w 3008"/>
                <a:gd name="T3" fmla="*/ 2147483647 h 1204"/>
                <a:gd name="T4" fmla="*/ 2147483647 w 3008"/>
                <a:gd name="T5" fmla="*/ 2147483647 h 1204"/>
                <a:gd name="T6" fmla="*/ 2147483647 w 3008"/>
                <a:gd name="T7" fmla="*/ 2147483647 h 1204"/>
                <a:gd name="T8" fmla="*/ 0 w 3008"/>
                <a:gd name="T9" fmla="*/ 2147483647 h 12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08" h="1204" extrusionOk="0">
                  <a:moveTo>
                    <a:pt x="0" y="1"/>
                  </a:moveTo>
                  <a:lnTo>
                    <a:pt x="0" y="1204"/>
                  </a:lnTo>
                  <a:lnTo>
                    <a:pt x="3008" y="1204"/>
                  </a:lnTo>
                  <a:lnTo>
                    <a:pt x="3008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46" name="Google Shape;3787;p60"/>
            <p:cNvSpPr>
              <a:spLocks/>
            </p:cNvSpPr>
            <p:nvPr/>
          </p:nvSpPr>
          <p:spPr bwMode="auto">
            <a:xfrm>
              <a:off x="2705209" y="2501821"/>
              <a:ext cx="369537" cy="120540"/>
            </a:xfrm>
            <a:custGeom>
              <a:avLst/>
              <a:gdLst>
                <a:gd name="T0" fmla="*/ 2147483647 w 11530"/>
                <a:gd name="T1" fmla="*/ 2147483647 h 3761"/>
                <a:gd name="T2" fmla="*/ 2147483647 w 11530"/>
                <a:gd name="T3" fmla="*/ 2147483647 h 3761"/>
                <a:gd name="T4" fmla="*/ 2147483647 w 11530"/>
                <a:gd name="T5" fmla="*/ 2147483647 h 3761"/>
                <a:gd name="T6" fmla="*/ 2147483647 w 11530"/>
                <a:gd name="T7" fmla="*/ 2147483647 h 3761"/>
                <a:gd name="T8" fmla="*/ 2147483647 w 11530"/>
                <a:gd name="T9" fmla="*/ 2147483647 h 37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530" h="3761" extrusionOk="0">
                  <a:moveTo>
                    <a:pt x="1" y="1"/>
                  </a:moveTo>
                  <a:lnTo>
                    <a:pt x="1" y="3760"/>
                  </a:lnTo>
                  <a:lnTo>
                    <a:pt x="11530" y="3760"/>
                  </a:lnTo>
                  <a:lnTo>
                    <a:pt x="11530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47" name="Google Shape;3788;p60"/>
            <p:cNvSpPr>
              <a:spLocks/>
            </p:cNvSpPr>
            <p:nvPr/>
          </p:nvSpPr>
          <p:spPr bwMode="auto">
            <a:xfrm>
              <a:off x="2689697" y="2468617"/>
              <a:ext cx="398446" cy="33236"/>
            </a:xfrm>
            <a:custGeom>
              <a:avLst/>
              <a:gdLst>
                <a:gd name="T0" fmla="*/ 0 w 12432"/>
                <a:gd name="T1" fmla="*/ 2147483647 h 1037"/>
                <a:gd name="T2" fmla="*/ 0 w 12432"/>
                <a:gd name="T3" fmla="*/ 2147483647 h 1037"/>
                <a:gd name="T4" fmla="*/ 2147483647 w 12432"/>
                <a:gd name="T5" fmla="*/ 2147483647 h 1037"/>
                <a:gd name="T6" fmla="*/ 2147483647 w 12432"/>
                <a:gd name="T7" fmla="*/ 2147483647 h 1037"/>
                <a:gd name="T8" fmla="*/ 0 w 12432"/>
                <a:gd name="T9" fmla="*/ 2147483647 h 10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432" h="1037" extrusionOk="0">
                  <a:moveTo>
                    <a:pt x="0" y="1"/>
                  </a:moveTo>
                  <a:lnTo>
                    <a:pt x="0" y="1037"/>
                  </a:lnTo>
                  <a:lnTo>
                    <a:pt x="12431" y="1037"/>
                  </a:lnTo>
                  <a:lnTo>
                    <a:pt x="12431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48" name="Google Shape;3789;p60"/>
            <p:cNvSpPr>
              <a:spLocks/>
            </p:cNvSpPr>
            <p:nvPr/>
          </p:nvSpPr>
          <p:spPr bwMode="auto">
            <a:xfrm>
              <a:off x="2881388" y="2468617"/>
              <a:ext cx="206210" cy="153744"/>
            </a:xfrm>
            <a:custGeom>
              <a:avLst/>
              <a:gdLst>
                <a:gd name="T0" fmla="*/ 2147483647 w 6434"/>
                <a:gd name="T1" fmla="*/ 2147483647 h 4797"/>
                <a:gd name="T2" fmla="*/ 2147483647 w 6434"/>
                <a:gd name="T3" fmla="*/ 2147483647 h 4797"/>
                <a:gd name="T4" fmla="*/ 2147483647 w 6434"/>
                <a:gd name="T5" fmla="*/ 2147483647 h 4797"/>
                <a:gd name="T6" fmla="*/ 2147483647 w 6434"/>
                <a:gd name="T7" fmla="*/ 2147483647 h 4797"/>
                <a:gd name="T8" fmla="*/ 2147483647 w 6434"/>
                <a:gd name="T9" fmla="*/ 2147483647 h 4797"/>
                <a:gd name="T10" fmla="*/ 2147483647 w 6434"/>
                <a:gd name="T11" fmla="*/ 2147483647 h 4797"/>
                <a:gd name="T12" fmla="*/ 2147483647 w 6434"/>
                <a:gd name="T13" fmla="*/ 2147483647 h 4797"/>
                <a:gd name="T14" fmla="*/ 2147483647 w 6434"/>
                <a:gd name="T15" fmla="*/ 2147483647 h 47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434" h="4797" extrusionOk="0">
                  <a:moveTo>
                    <a:pt x="1" y="1"/>
                  </a:moveTo>
                  <a:lnTo>
                    <a:pt x="1" y="953"/>
                  </a:lnTo>
                  <a:lnTo>
                    <a:pt x="235" y="4796"/>
                  </a:lnTo>
                  <a:lnTo>
                    <a:pt x="6033" y="4796"/>
                  </a:lnTo>
                  <a:lnTo>
                    <a:pt x="6033" y="1037"/>
                  </a:lnTo>
                  <a:lnTo>
                    <a:pt x="6434" y="1037"/>
                  </a:lnTo>
                  <a:lnTo>
                    <a:pt x="6434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49" name="Google Shape;3790;p60"/>
            <p:cNvSpPr>
              <a:spLocks/>
            </p:cNvSpPr>
            <p:nvPr/>
          </p:nvSpPr>
          <p:spPr bwMode="auto">
            <a:xfrm>
              <a:off x="2757162" y="2521660"/>
              <a:ext cx="74997" cy="17692"/>
            </a:xfrm>
            <a:custGeom>
              <a:avLst/>
              <a:gdLst>
                <a:gd name="T0" fmla="*/ 0 w 2340"/>
                <a:gd name="T1" fmla="*/ 0 h 552"/>
                <a:gd name="T2" fmla="*/ 0 w 2340"/>
                <a:gd name="T3" fmla="*/ 2147483647 h 552"/>
                <a:gd name="T4" fmla="*/ 2147483647 w 2340"/>
                <a:gd name="T5" fmla="*/ 2147483647 h 552"/>
                <a:gd name="T6" fmla="*/ 2147483647 w 2340"/>
                <a:gd name="T7" fmla="*/ 0 h 552"/>
                <a:gd name="T8" fmla="*/ 0 w 2340"/>
                <a:gd name="T9" fmla="*/ 0 h 5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40" h="552" extrusionOk="0">
                  <a:moveTo>
                    <a:pt x="0" y="0"/>
                  </a:moveTo>
                  <a:lnTo>
                    <a:pt x="0" y="552"/>
                  </a:lnTo>
                  <a:lnTo>
                    <a:pt x="2340" y="552"/>
                  </a:lnTo>
                  <a:lnTo>
                    <a:pt x="234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50" name="Google Shape;3791;p60"/>
            <p:cNvSpPr>
              <a:spLocks/>
            </p:cNvSpPr>
            <p:nvPr/>
          </p:nvSpPr>
          <p:spPr bwMode="auto">
            <a:xfrm>
              <a:off x="2747515" y="2562332"/>
              <a:ext cx="96438" cy="38075"/>
            </a:xfrm>
            <a:custGeom>
              <a:avLst/>
              <a:gdLst>
                <a:gd name="T0" fmla="*/ 2147483647 w 3009"/>
                <a:gd name="T1" fmla="*/ 2147483647 h 1188"/>
                <a:gd name="T2" fmla="*/ 2147483647 w 3009"/>
                <a:gd name="T3" fmla="*/ 2147483647 h 1188"/>
                <a:gd name="T4" fmla="*/ 2147483647 w 3009"/>
                <a:gd name="T5" fmla="*/ 2147483647 h 1188"/>
                <a:gd name="T6" fmla="*/ 2147483647 w 3009"/>
                <a:gd name="T7" fmla="*/ 2147483647 h 1188"/>
                <a:gd name="T8" fmla="*/ 2147483647 w 3009"/>
                <a:gd name="T9" fmla="*/ 2147483647 h 1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09" h="1188" extrusionOk="0">
                  <a:moveTo>
                    <a:pt x="1" y="1"/>
                  </a:moveTo>
                  <a:lnTo>
                    <a:pt x="1" y="1187"/>
                  </a:lnTo>
                  <a:lnTo>
                    <a:pt x="3008" y="1187"/>
                  </a:lnTo>
                  <a:lnTo>
                    <a:pt x="3008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51" name="Google Shape;3792;p60"/>
            <p:cNvSpPr>
              <a:spLocks/>
            </p:cNvSpPr>
            <p:nvPr/>
          </p:nvSpPr>
          <p:spPr bwMode="auto">
            <a:xfrm>
              <a:off x="3060804" y="1638074"/>
              <a:ext cx="389888" cy="983198"/>
            </a:xfrm>
            <a:custGeom>
              <a:avLst/>
              <a:gdLst>
                <a:gd name="T0" fmla="*/ 2147483647 w 12165"/>
                <a:gd name="T1" fmla="*/ 0 h 30677"/>
                <a:gd name="T2" fmla="*/ 0 w 12165"/>
                <a:gd name="T3" fmla="*/ 2147483647 h 30677"/>
                <a:gd name="T4" fmla="*/ 2147483647 w 12165"/>
                <a:gd name="T5" fmla="*/ 2147483647 h 30677"/>
                <a:gd name="T6" fmla="*/ 2147483647 w 12165"/>
                <a:gd name="T7" fmla="*/ 2147483647 h 30677"/>
                <a:gd name="T8" fmla="*/ 2147483647 w 12165"/>
                <a:gd name="T9" fmla="*/ 0 h 306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165" h="30677" extrusionOk="0">
                  <a:moveTo>
                    <a:pt x="284" y="0"/>
                  </a:moveTo>
                  <a:lnTo>
                    <a:pt x="0" y="30677"/>
                  </a:lnTo>
                  <a:lnTo>
                    <a:pt x="12164" y="30677"/>
                  </a:lnTo>
                  <a:lnTo>
                    <a:pt x="12164" y="418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52" name="Google Shape;3793;p60"/>
            <p:cNvSpPr>
              <a:spLocks/>
            </p:cNvSpPr>
            <p:nvPr/>
          </p:nvSpPr>
          <p:spPr bwMode="auto">
            <a:xfrm>
              <a:off x="3276084" y="1645541"/>
              <a:ext cx="174608" cy="975730"/>
            </a:xfrm>
            <a:custGeom>
              <a:avLst/>
              <a:gdLst>
                <a:gd name="T0" fmla="*/ 2147483647 w 5448"/>
                <a:gd name="T1" fmla="*/ 2147483647 h 30444"/>
                <a:gd name="T2" fmla="*/ 0 w 5448"/>
                <a:gd name="T3" fmla="*/ 2147483647 h 30444"/>
                <a:gd name="T4" fmla="*/ 2147483647 w 5448"/>
                <a:gd name="T5" fmla="*/ 2147483647 h 30444"/>
                <a:gd name="T6" fmla="*/ 2147483647 w 5448"/>
                <a:gd name="T7" fmla="*/ 2147483647 h 30444"/>
                <a:gd name="T8" fmla="*/ 2147483647 w 5448"/>
                <a:gd name="T9" fmla="*/ 2147483647 h 30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448" h="30444" extrusionOk="0">
                  <a:moveTo>
                    <a:pt x="100" y="1"/>
                  </a:moveTo>
                  <a:lnTo>
                    <a:pt x="0" y="30444"/>
                  </a:lnTo>
                  <a:lnTo>
                    <a:pt x="5447" y="30444"/>
                  </a:lnTo>
                  <a:lnTo>
                    <a:pt x="5447" y="185"/>
                  </a:lnTo>
                  <a:lnTo>
                    <a:pt x="100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53" name="Google Shape;3794;p60"/>
            <p:cNvSpPr>
              <a:spLocks/>
            </p:cNvSpPr>
            <p:nvPr/>
          </p:nvSpPr>
          <p:spPr bwMode="auto">
            <a:xfrm>
              <a:off x="3082214" y="1650381"/>
              <a:ext cx="184255" cy="137655"/>
            </a:xfrm>
            <a:custGeom>
              <a:avLst/>
              <a:gdLst>
                <a:gd name="T0" fmla="*/ 2147483647 w 5749"/>
                <a:gd name="T1" fmla="*/ 0 h 4295"/>
                <a:gd name="T2" fmla="*/ 2147483647 w 5749"/>
                <a:gd name="T3" fmla="*/ 2147483647 h 4295"/>
                <a:gd name="T4" fmla="*/ 2147483647 w 5749"/>
                <a:gd name="T5" fmla="*/ 2147483647 h 4295"/>
                <a:gd name="T6" fmla="*/ 2147483647 w 5749"/>
                <a:gd name="T7" fmla="*/ 2147483647 h 4295"/>
                <a:gd name="T8" fmla="*/ 2147483647 w 5749"/>
                <a:gd name="T9" fmla="*/ 0 h 4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49" h="4295" extrusionOk="0">
                  <a:moveTo>
                    <a:pt x="1" y="0"/>
                  </a:moveTo>
                  <a:lnTo>
                    <a:pt x="1" y="4294"/>
                  </a:lnTo>
                  <a:lnTo>
                    <a:pt x="5748" y="4294"/>
                  </a:lnTo>
                  <a:lnTo>
                    <a:pt x="5748" y="20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54" name="Google Shape;3795;p60"/>
            <p:cNvSpPr>
              <a:spLocks/>
            </p:cNvSpPr>
            <p:nvPr/>
          </p:nvSpPr>
          <p:spPr bwMode="auto">
            <a:xfrm>
              <a:off x="3145416" y="1686245"/>
              <a:ext cx="56793" cy="22531"/>
            </a:xfrm>
            <a:custGeom>
              <a:avLst/>
              <a:gdLst>
                <a:gd name="T0" fmla="*/ 2147483647 w 1772"/>
                <a:gd name="T1" fmla="*/ 2147483647 h 703"/>
                <a:gd name="T2" fmla="*/ 0 w 1772"/>
                <a:gd name="T3" fmla="*/ 2147483647 h 703"/>
                <a:gd name="T4" fmla="*/ 0 w 1772"/>
                <a:gd name="T5" fmla="*/ 2147483647 h 703"/>
                <a:gd name="T6" fmla="*/ 2147483647 w 1772"/>
                <a:gd name="T7" fmla="*/ 2147483647 h 703"/>
                <a:gd name="T8" fmla="*/ 2147483647 w 1772"/>
                <a:gd name="T9" fmla="*/ 2147483647 h 7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72" h="703" extrusionOk="0">
                  <a:moveTo>
                    <a:pt x="1771" y="1"/>
                  </a:moveTo>
                  <a:lnTo>
                    <a:pt x="0" y="68"/>
                  </a:lnTo>
                  <a:lnTo>
                    <a:pt x="0" y="703"/>
                  </a:lnTo>
                  <a:lnTo>
                    <a:pt x="1771" y="703"/>
                  </a:lnTo>
                  <a:lnTo>
                    <a:pt x="1771" y="1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55" name="Google Shape;3796;p60"/>
            <p:cNvSpPr>
              <a:spLocks/>
            </p:cNvSpPr>
            <p:nvPr/>
          </p:nvSpPr>
          <p:spPr bwMode="auto">
            <a:xfrm>
              <a:off x="3145416" y="1725891"/>
              <a:ext cx="58395" cy="8045"/>
            </a:xfrm>
            <a:custGeom>
              <a:avLst/>
              <a:gdLst>
                <a:gd name="T0" fmla="*/ 0 w 1822"/>
                <a:gd name="T1" fmla="*/ 0 h 251"/>
                <a:gd name="T2" fmla="*/ 0 w 1822"/>
                <a:gd name="T3" fmla="*/ 2147483647 h 251"/>
                <a:gd name="T4" fmla="*/ 2147483647 w 1822"/>
                <a:gd name="T5" fmla="*/ 2147483647 h 251"/>
                <a:gd name="T6" fmla="*/ 2147483647 w 1822"/>
                <a:gd name="T7" fmla="*/ 0 h 251"/>
                <a:gd name="T8" fmla="*/ 0 w 1822"/>
                <a:gd name="T9" fmla="*/ 0 h 2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22" h="251" extrusionOk="0">
                  <a:moveTo>
                    <a:pt x="0" y="0"/>
                  </a:moveTo>
                  <a:lnTo>
                    <a:pt x="0" y="251"/>
                  </a:lnTo>
                  <a:lnTo>
                    <a:pt x="1821" y="251"/>
                  </a:lnTo>
                  <a:lnTo>
                    <a:pt x="18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56" name="Google Shape;3797;p60"/>
            <p:cNvSpPr>
              <a:spLocks/>
            </p:cNvSpPr>
            <p:nvPr/>
          </p:nvSpPr>
          <p:spPr bwMode="auto">
            <a:xfrm>
              <a:off x="3082214" y="2133406"/>
              <a:ext cx="184255" cy="137655"/>
            </a:xfrm>
            <a:custGeom>
              <a:avLst/>
              <a:gdLst>
                <a:gd name="T0" fmla="*/ 2147483647 w 5749"/>
                <a:gd name="T1" fmla="*/ 0 h 4295"/>
                <a:gd name="T2" fmla="*/ 2147483647 w 5749"/>
                <a:gd name="T3" fmla="*/ 2147483647 h 4295"/>
                <a:gd name="T4" fmla="*/ 2147483647 w 5749"/>
                <a:gd name="T5" fmla="*/ 2147483647 h 4295"/>
                <a:gd name="T6" fmla="*/ 2147483647 w 5749"/>
                <a:gd name="T7" fmla="*/ 2147483647 h 4295"/>
                <a:gd name="T8" fmla="*/ 2147483647 w 5749"/>
                <a:gd name="T9" fmla="*/ 0 h 4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49" h="4295" extrusionOk="0">
                  <a:moveTo>
                    <a:pt x="1" y="0"/>
                  </a:moveTo>
                  <a:lnTo>
                    <a:pt x="1" y="4295"/>
                  </a:lnTo>
                  <a:lnTo>
                    <a:pt x="5748" y="4295"/>
                  </a:lnTo>
                  <a:lnTo>
                    <a:pt x="5748" y="20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57" name="Google Shape;3798;p60"/>
            <p:cNvSpPr>
              <a:spLocks/>
            </p:cNvSpPr>
            <p:nvPr/>
          </p:nvSpPr>
          <p:spPr bwMode="auto">
            <a:xfrm>
              <a:off x="3145416" y="2169270"/>
              <a:ext cx="56793" cy="22531"/>
            </a:xfrm>
            <a:custGeom>
              <a:avLst/>
              <a:gdLst>
                <a:gd name="T0" fmla="*/ 2147483647 w 1772"/>
                <a:gd name="T1" fmla="*/ 2147483647 h 703"/>
                <a:gd name="T2" fmla="*/ 0 w 1772"/>
                <a:gd name="T3" fmla="*/ 2147483647 h 703"/>
                <a:gd name="T4" fmla="*/ 0 w 1772"/>
                <a:gd name="T5" fmla="*/ 2147483647 h 703"/>
                <a:gd name="T6" fmla="*/ 2147483647 w 1772"/>
                <a:gd name="T7" fmla="*/ 2147483647 h 703"/>
                <a:gd name="T8" fmla="*/ 2147483647 w 1772"/>
                <a:gd name="T9" fmla="*/ 2147483647 h 7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72" h="703" extrusionOk="0">
                  <a:moveTo>
                    <a:pt x="1771" y="1"/>
                  </a:moveTo>
                  <a:lnTo>
                    <a:pt x="0" y="68"/>
                  </a:lnTo>
                  <a:lnTo>
                    <a:pt x="0" y="703"/>
                  </a:lnTo>
                  <a:lnTo>
                    <a:pt x="1771" y="703"/>
                  </a:lnTo>
                  <a:lnTo>
                    <a:pt x="1771" y="1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58" name="Google Shape;3799;p60"/>
            <p:cNvSpPr>
              <a:spLocks/>
            </p:cNvSpPr>
            <p:nvPr/>
          </p:nvSpPr>
          <p:spPr bwMode="auto">
            <a:xfrm>
              <a:off x="3145416" y="2208916"/>
              <a:ext cx="58395" cy="8045"/>
            </a:xfrm>
            <a:custGeom>
              <a:avLst/>
              <a:gdLst>
                <a:gd name="T0" fmla="*/ 0 w 1822"/>
                <a:gd name="T1" fmla="*/ 0 h 251"/>
                <a:gd name="T2" fmla="*/ 0 w 1822"/>
                <a:gd name="T3" fmla="*/ 2147483647 h 251"/>
                <a:gd name="T4" fmla="*/ 2147483647 w 1822"/>
                <a:gd name="T5" fmla="*/ 2147483647 h 251"/>
                <a:gd name="T6" fmla="*/ 2147483647 w 1822"/>
                <a:gd name="T7" fmla="*/ 0 h 251"/>
                <a:gd name="T8" fmla="*/ 0 w 1822"/>
                <a:gd name="T9" fmla="*/ 0 h 2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22" h="251" extrusionOk="0">
                  <a:moveTo>
                    <a:pt x="0" y="0"/>
                  </a:moveTo>
                  <a:lnTo>
                    <a:pt x="0" y="251"/>
                  </a:lnTo>
                  <a:lnTo>
                    <a:pt x="1821" y="251"/>
                  </a:lnTo>
                  <a:lnTo>
                    <a:pt x="18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59" name="Google Shape;3800;p60"/>
            <p:cNvSpPr>
              <a:spLocks/>
            </p:cNvSpPr>
            <p:nvPr/>
          </p:nvSpPr>
          <p:spPr bwMode="auto">
            <a:xfrm>
              <a:off x="3082214" y="1805663"/>
              <a:ext cx="184255" cy="137655"/>
            </a:xfrm>
            <a:custGeom>
              <a:avLst/>
              <a:gdLst>
                <a:gd name="T0" fmla="*/ 2147483647 w 5749"/>
                <a:gd name="T1" fmla="*/ 2147483647 h 4295"/>
                <a:gd name="T2" fmla="*/ 2147483647 w 5749"/>
                <a:gd name="T3" fmla="*/ 2147483647 h 4295"/>
                <a:gd name="T4" fmla="*/ 2147483647 w 5749"/>
                <a:gd name="T5" fmla="*/ 2147483647 h 4295"/>
                <a:gd name="T6" fmla="*/ 2147483647 w 5749"/>
                <a:gd name="T7" fmla="*/ 2147483647 h 4295"/>
                <a:gd name="T8" fmla="*/ 2147483647 w 5749"/>
                <a:gd name="T9" fmla="*/ 2147483647 h 4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49" h="4295" extrusionOk="0">
                  <a:moveTo>
                    <a:pt x="1" y="1"/>
                  </a:moveTo>
                  <a:lnTo>
                    <a:pt x="1" y="4295"/>
                  </a:lnTo>
                  <a:lnTo>
                    <a:pt x="5748" y="4295"/>
                  </a:lnTo>
                  <a:lnTo>
                    <a:pt x="5748" y="20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60" name="Google Shape;3801;p60"/>
            <p:cNvSpPr>
              <a:spLocks/>
            </p:cNvSpPr>
            <p:nvPr/>
          </p:nvSpPr>
          <p:spPr bwMode="auto">
            <a:xfrm>
              <a:off x="3145416" y="1841559"/>
              <a:ext cx="56793" cy="22531"/>
            </a:xfrm>
            <a:custGeom>
              <a:avLst/>
              <a:gdLst>
                <a:gd name="T0" fmla="*/ 2147483647 w 1772"/>
                <a:gd name="T1" fmla="*/ 0 h 703"/>
                <a:gd name="T2" fmla="*/ 0 w 1772"/>
                <a:gd name="T3" fmla="*/ 2147483647 h 703"/>
                <a:gd name="T4" fmla="*/ 0 w 1772"/>
                <a:gd name="T5" fmla="*/ 2147483647 h 703"/>
                <a:gd name="T6" fmla="*/ 2147483647 w 1772"/>
                <a:gd name="T7" fmla="*/ 2147483647 h 703"/>
                <a:gd name="T8" fmla="*/ 2147483647 w 1772"/>
                <a:gd name="T9" fmla="*/ 0 h 7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72" h="703" extrusionOk="0">
                  <a:moveTo>
                    <a:pt x="1771" y="0"/>
                  </a:moveTo>
                  <a:lnTo>
                    <a:pt x="0" y="67"/>
                  </a:lnTo>
                  <a:lnTo>
                    <a:pt x="0" y="702"/>
                  </a:lnTo>
                  <a:lnTo>
                    <a:pt x="1771" y="702"/>
                  </a:lnTo>
                  <a:lnTo>
                    <a:pt x="1771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61" name="Google Shape;3802;p60"/>
            <p:cNvSpPr>
              <a:spLocks/>
            </p:cNvSpPr>
            <p:nvPr/>
          </p:nvSpPr>
          <p:spPr bwMode="auto">
            <a:xfrm>
              <a:off x="3145416" y="1881173"/>
              <a:ext cx="58395" cy="8077"/>
            </a:xfrm>
            <a:custGeom>
              <a:avLst/>
              <a:gdLst>
                <a:gd name="T0" fmla="*/ 0 w 1822"/>
                <a:gd name="T1" fmla="*/ 2147483647 h 252"/>
                <a:gd name="T2" fmla="*/ 0 w 1822"/>
                <a:gd name="T3" fmla="*/ 2147483647 h 252"/>
                <a:gd name="T4" fmla="*/ 2147483647 w 1822"/>
                <a:gd name="T5" fmla="*/ 2147483647 h 252"/>
                <a:gd name="T6" fmla="*/ 2147483647 w 1822"/>
                <a:gd name="T7" fmla="*/ 2147483647 h 252"/>
                <a:gd name="T8" fmla="*/ 0 w 1822"/>
                <a:gd name="T9" fmla="*/ 2147483647 h 2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22" h="252" extrusionOk="0">
                  <a:moveTo>
                    <a:pt x="0" y="1"/>
                  </a:moveTo>
                  <a:lnTo>
                    <a:pt x="0" y="251"/>
                  </a:lnTo>
                  <a:lnTo>
                    <a:pt x="1821" y="251"/>
                  </a:lnTo>
                  <a:lnTo>
                    <a:pt x="1821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62" name="Google Shape;3803;p60"/>
            <p:cNvSpPr>
              <a:spLocks/>
            </p:cNvSpPr>
            <p:nvPr/>
          </p:nvSpPr>
          <p:spPr bwMode="auto">
            <a:xfrm>
              <a:off x="3082214" y="2288689"/>
              <a:ext cx="184255" cy="137687"/>
            </a:xfrm>
            <a:custGeom>
              <a:avLst/>
              <a:gdLst>
                <a:gd name="T0" fmla="*/ 2147483647 w 5749"/>
                <a:gd name="T1" fmla="*/ 2147483647 h 4296"/>
                <a:gd name="T2" fmla="*/ 2147483647 w 5749"/>
                <a:gd name="T3" fmla="*/ 2147483647 h 4296"/>
                <a:gd name="T4" fmla="*/ 2147483647 w 5749"/>
                <a:gd name="T5" fmla="*/ 2147483647 h 4296"/>
                <a:gd name="T6" fmla="*/ 2147483647 w 5749"/>
                <a:gd name="T7" fmla="*/ 2147483647 h 4296"/>
                <a:gd name="T8" fmla="*/ 2147483647 w 5749"/>
                <a:gd name="T9" fmla="*/ 2147483647 h 42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49" h="4296" extrusionOk="0">
                  <a:moveTo>
                    <a:pt x="1" y="1"/>
                  </a:moveTo>
                  <a:lnTo>
                    <a:pt x="1" y="4295"/>
                  </a:lnTo>
                  <a:lnTo>
                    <a:pt x="5748" y="4295"/>
                  </a:lnTo>
                  <a:lnTo>
                    <a:pt x="5748" y="20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63" name="Google Shape;3804;p60"/>
            <p:cNvSpPr>
              <a:spLocks/>
            </p:cNvSpPr>
            <p:nvPr/>
          </p:nvSpPr>
          <p:spPr bwMode="auto">
            <a:xfrm>
              <a:off x="3145416" y="2324585"/>
              <a:ext cx="56793" cy="22531"/>
            </a:xfrm>
            <a:custGeom>
              <a:avLst/>
              <a:gdLst>
                <a:gd name="T0" fmla="*/ 2147483647 w 1772"/>
                <a:gd name="T1" fmla="*/ 0 h 703"/>
                <a:gd name="T2" fmla="*/ 0 w 1772"/>
                <a:gd name="T3" fmla="*/ 2147483647 h 703"/>
                <a:gd name="T4" fmla="*/ 0 w 1772"/>
                <a:gd name="T5" fmla="*/ 2147483647 h 703"/>
                <a:gd name="T6" fmla="*/ 2147483647 w 1772"/>
                <a:gd name="T7" fmla="*/ 2147483647 h 703"/>
                <a:gd name="T8" fmla="*/ 2147483647 w 1772"/>
                <a:gd name="T9" fmla="*/ 0 h 7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72" h="703" extrusionOk="0">
                  <a:moveTo>
                    <a:pt x="1771" y="0"/>
                  </a:moveTo>
                  <a:lnTo>
                    <a:pt x="0" y="67"/>
                  </a:lnTo>
                  <a:lnTo>
                    <a:pt x="0" y="702"/>
                  </a:lnTo>
                  <a:lnTo>
                    <a:pt x="1771" y="702"/>
                  </a:lnTo>
                  <a:lnTo>
                    <a:pt x="1771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64" name="Google Shape;3805;p60"/>
            <p:cNvSpPr>
              <a:spLocks/>
            </p:cNvSpPr>
            <p:nvPr/>
          </p:nvSpPr>
          <p:spPr bwMode="auto">
            <a:xfrm>
              <a:off x="3145416" y="2364199"/>
              <a:ext cx="58395" cy="8077"/>
            </a:xfrm>
            <a:custGeom>
              <a:avLst/>
              <a:gdLst>
                <a:gd name="T0" fmla="*/ 0 w 1822"/>
                <a:gd name="T1" fmla="*/ 2147483647 h 252"/>
                <a:gd name="T2" fmla="*/ 0 w 1822"/>
                <a:gd name="T3" fmla="*/ 2147483647 h 252"/>
                <a:gd name="T4" fmla="*/ 2147483647 w 1822"/>
                <a:gd name="T5" fmla="*/ 2147483647 h 252"/>
                <a:gd name="T6" fmla="*/ 2147483647 w 1822"/>
                <a:gd name="T7" fmla="*/ 2147483647 h 252"/>
                <a:gd name="T8" fmla="*/ 0 w 1822"/>
                <a:gd name="T9" fmla="*/ 2147483647 h 2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22" h="252" extrusionOk="0">
                  <a:moveTo>
                    <a:pt x="0" y="1"/>
                  </a:moveTo>
                  <a:lnTo>
                    <a:pt x="0" y="251"/>
                  </a:lnTo>
                  <a:lnTo>
                    <a:pt x="1821" y="251"/>
                  </a:lnTo>
                  <a:lnTo>
                    <a:pt x="1821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65" name="Google Shape;3806;p60"/>
            <p:cNvSpPr>
              <a:spLocks/>
            </p:cNvSpPr>
            <p:nvPr/>
          </p:nvSpPr>
          <p:spPr bwMode="auto">
            <a:xfrm>
              <a:off x="3080066" y="2444003"/>
              <a:ext cx="184255" cy="137655"/>
            </a:xfrm>
            <a:custGeom>
              <a:avLst/>
              <a:gdLst>
                <a:gd name="T0" fmla="*/ 2147483647 w 5749"/>
                <a:gd name="T1" fmla="*/ 0 h 4295"/>
                <a:gd name="T2" fmla="*/ 2147483647 w 5749"/>
                <a:gd name="T3" fmla="*/ 2147483647 h 4295"/>
                <a:gd name="T4" fmla="*/ 2147483647 w 5749"/>
                <a:gd name="T5" fmla="*/ 2147483647 h 4295"/>
                <a:gd name="T6" fmla="*/ 2147483647 w 5749"/>
                <a:gd name="T7" fmla="*/ 2147483647 h 4295"/>
                <a:gd name="T8" fmla="*/ 2147483647 w 5749"/>
                <a:gd name="T9" fmla="*/ 0 h 4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49" h="4295" extrusionOk="0">
                  <a:moveTo>
                    <a:pt x="1" y="0"/>
                  </a:moveTo>
                  <a:lnTo>
                    <a:pt x="1" y="4294"/>
                  </a:lnTo>
                  <a:lnTo>
                    <a:pt x="5748" y="4294"/>
                  </a:lnTo>
                  <a:lnTo>
                    <a:pt x="5748" y="20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66" name="Google Shape;3807;p60"/>
            <p:cNvSpPr>
              <a:spLocks/>
            </p:cNvSpPr>
            <p:nvPr/>
          </p:nvSpPr>
          <p:spPr bwMode="auto">
            <a:xfrm>
              <a:off x="3143814" y="2479867"/>
              <a:ext cx="56248" cy="22531"/>
            </a:xfrm>
            <a:custGeom>
              <a:avLst/>
              <a:gdLst>
                <a:gd name="T0" fmla="*/ 2147483647 w 1755"/>
                <a:gd name="T1" fmla="*/ 2147483647 h 703"/>
                <a:gd name="T2" fmla="*/ 0 w 1755"/>
                <a:gd name="T3" fmla="*/ 2147483647 h 703"/>
                <a:gd name="T4" fmla="*/ 0 w 1755"/>
                <a:gd name="T5" fmla="*/ 2147483647 h 703"/>
                <a:gd name="T6" fmla="*/ 2147483647 w 1755"/>
                <a:gd name="T7" fmla="*/ 2147483647 h 703"/>
                <a:gd name="T8" fmla="*/ 2147483647 w 1755"/>
                <a:gd name="T9" fmla="*/ 2147483647 h 7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55" h="703" extrusionOk="0">
                  <a:moveTo>
                    <a:pt x="1754" y="1"/>
                  </a:moveTo>
                  <a:lnTo>
                    <a:pt x="0" y="68"/>
                  </a:lnTo>
                  <a:lnTo>
                    <a:pt x="0" y="703"/>
                  </a:lnTo>
                  <a:lnTo>
                    <a:pt x="1754" y="703"/>
                  </a:lnTo>
                  <a:lnTo>
                    <a:pt x="1754" y="1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67" name="Google Shape;3808;p60"/>
            <p:cNvSpPr>
              <a:spLocks/>
            </p:cNvSpPr>
            <p:nvPr/>
          </p:nvSpPr>
          <p:spPr bwMode="auto">
            <a:xfrm>
              <a:off x="3143814" y="2519513"/>
              <a:ext cx="57850" cy="8045"/>
            </a:xfrm>
            <a:custGeom>
              <a:avLst/>
              <a:gdLst>
                <a:gd name="T0" fmla="*/ 0 w 1805"/>
                <a:gd name="T1" fmla="*/ 0 h 251"/>
                <a:gd name="T2" fmla="*/ 0 w 1805"/>
                <a:gd name="T3" fmla="*/ 2147483647 h 251"/>
                <a:gd name="T4" fmla="*/ 2147483647 w 1805"/>
                <a:gd name="T5" fmla="*/ 2147483647 h 251"/>
                <a:gd name="T6" fmla="*/ 2147483647 w 1805"/>
                <a:gd name="T7" fmla="*/ 0 h 251"/>
                <a:gd name="T8" fmla="*/ 0 w 1805"/>
                <a:gd name="T9" fmla="*/ 0 h 2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05" h="251" extrusionOk="0">
                  <a:moveTo>
                    <a:pt x="0" y="0"/>
                  </a:moveTo>
                  <a:lnTo>
                    <a:pt x="0" y="251"/>
                  </a:lnTo>
                  <a:lnTo>
                    <a:pt x="1805" y="251"/>
                  </a:lnTo>
                  <a:lnTo>
                    <a:pt x="18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68" name="Google Shape;3809;p60"/>
            <p:cNvSpPr>
              <a:spLocks/>
            </p:cNvSpPr>
            <p:nvPr/>
          </p:nvSpPr>
          <p:spPr bwMode="auto">
            <a:xfrm>
              <a:off x="3079553" y="1970625"/>
              <a:ext cx="184768" cy="138168"/>
            </a:xfrm>
            <a:custGeom>
              <a:avLst/>
              <a:gdLst>
                <a:gd name="T0" fmla="*/ 0 w 5765"/>
                <a:gd name="T1" fmla="*/ 0 h 4311"/>
                <a:gd name="T2" fmla="*/ 0 w 5765"/>
                <a:gd name="T3" fmla="*/ 2147483647 h 4311"/>
                <a:gd name="T4" fmla="*/ 2147483647 w 5765"/>
                <a:gd name="T5" fmla="*/ 2147483647 h 4311"/>
                <a:gd name="T6" fmla="*/ 2147483647 w 5765"/>
                <a:gd name="T7" fmla="*/ 0 h 4311"/>
                <a:gd name="T8" fmla="*/ 0 w 5765"/>
                <a:gd name="T9" fmla="*/ 0 h 43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5" h="4311" extrusionOk="0">
                  <a:moveTo>
                    <a:pt x="0" y="0"/>
                  </a:moveTo>
                  <a:lnTo>
                    <a:pt x="0" y="4311"/>
                  </a:lnTo>
                  <a:lnTo>
                    <a:pt x="5764" y="4311"/>
                  </a:lnTo>
                  <a:lnTo>
                    <a:pt x="576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69" name="Google Shape;3810;p60"/>
            <p:cNvSpPr>
              <a:spLocks/>
            </p:cNvSpPr>
            <p:nvPr/>
          </p:nvSpPr>
          <p:spPr bwMode="auto">
            <a:xfrm>
              <a:off x="3144326" y="2031135"/>
              <a:ext cx="53043" cy="20897"/>
            </a:xfrm>
            <a:custGeom>
              <a:avLst/>
              <a:gdLst>
                <a:gd name="T0" fmla="*/ 2147483647 w 1655"/>
                <a:gd name="T1" fmla="*/ 0 h 652"/>
                <a:gd name="T2" fmla="*/ 2147483647 w 1655"/>
                <a:gd name="T3" fmla="*/ 2147483647 h 652"/>
                <a:gd name="T4" fmla="*/ 2147483647 w 1655"/>
                <a:gd name="T5" fmla="*/ 2147483647 h 652"/>
                <a:gd name="T6" fmla="*/ 2147483647 w 1655"/>
                <a:gd name="T7" fmla="*/ 2147483647 h 652"/>
                <a:gd name="T8" fmla="*/ 2147483647 w 1655"/>
                <a:gd name="T9" fmla="*/ 0 h 6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55" h="652" extrusionOk="0">
                  <a:moveTo>
                    <a:pt x="1655" y="0"/>
                  </a:moveTo>
                  <a:lnTo>
                    <a:pt x="1" y="50"/>
                  </a:lnTo>
                  <a:lnTo>
                    <a:pt x="1" y="652"/>
                  </a:lnTo>
                  <a:lnTo>
                    <a:pt x="1655" y="652"/>
                  </a:lnTo>
                  <a:lnTo>
                    <a:pt x="1655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70" name="Google Shape;3811;p60"/>
            <p:cNvSpPr>
              <a:spLocks/>
            </p:cNvSpPr>
            <p:nvPr/>
          </p:nvSpPr>
          <p:spPr bwMode="auto">
            <a:xfrm>
              <a:off x="3144326" y="2068089"/>
              <a:ext cx="54677" cy="8045"/>
            </a:xfrm>
            <a:custGeom>
              <a:avLst/>
              <a:gdLst>
                <a:gd name="T0" fmla="*/ 2147483647 w 1706"/>
                <a:gd name="T1" fmla="*/ 0 h 251"/>
                <a:gd name="T2" fmla="*/ 2147483647 w 1706"/>
                <a:gd name="T3" fmla="*/ 2147483647 h 251"/>
                <a:gd name="T4" fmla="*/ 2147483647 w 1706"/>
                <a:gd name="T5" fmla="*/ 2147483647 h 251"/>
                <a:gd name="T6" fmla="*/ 2147483647 w 1706"/>
                <a:gd name="T7" fmla="*/ 0 h 251"/>
                <a:gd name="T8" fmla="*/ 2147483647 w 1706"/>
                <a:gd name="T9" fmla="*/ 0 h 2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06" h="251" extrusionOk="0">
                  <a:moveTo>
                    <a:pt x="1" y="0"/>
                  </a:moveTo>
                  <a:lnTo>
                    <a:pt x="1" y="251"/>
                  </a:lnTo>
                  <a:lnTo>
                    <a:pt x="1705" y="251"/>
                  </a:lnTo>
                  <a:lnTo>
                    <a:pt x="1705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71" name="Google Shape;3812;p60"/>
            <p:cNvSpPr>
              <a:spLocks/>
            </p:cNvSpPr>
            <p:nvPr/>
          </p:nvSpPr>
          <p:spPr bwMode="auto">
            <a:xfrm>
              <a:off x="1497117" y="1455998"/>
              <a:ext cx="1011049" cy="577285"/>
            </a:xfrm>
            <a:custGeom>
              <a:avLst/>
              <a:gdLst>
                <a:gd name="T0" fmla="*/ 2147483647 w 31546"/>
                <a:gd name="T1" fmla="*/ 0 h 18012"/>
                <a:gd name="T2" fmla="*/ 2147483647 w 31546"/>
                <a:gd name="T3" fmla="*/ 2147483647 h 18012"/>
                <a:gd name="T4" fmla="*/ 2147483647 w 31546"/>
                <a:gd name="T5" fmla="*/ 2147483647 h 18012"/>
                <a:gd name="T6" fmla="*/ 2147483647 w 31546"/>
                <a:gd name="T7" fmla="*/ 2147483647 h 18012"/>
                <a:gd name="T8" fmla="*/ 2147483647 w 31546"/>
                <a:gd name="T9" fmla="*/ 2147483647 h 18012"/>
                <a:gd name="T10" fmla="*/ 2147483647 w 31546"/>
                <a:gd name="T11" fmla="*/ 2147483647 h 18012"/>
                <a:gd name="T12" fmla="*/ 2147483647 w 31546"/>
                <a:gd name="T13" fmla="*/ 2147483647 h 18012"/>
                <a:gd name="T14" fmla="*/ 2147483647 w 31546"/>
                <a:gd name="T15" fmla="*/ 2147483647 h 18012"/>
                <a:gd name="T16" fmla="*/ 2147483647 w 31546"/>
                <a:gd name="T17" fmla="*/ 2147483647 h 18012"/>
                <a:gd name="T18" fmla="*/ 2147483647 w 31546"/>
                <a:gd name="T19" fmla="*/ 2147483647 h 18012"/>
                <a:gd name="T20" fmla="*/ 2147483647 w 31546"/>
                <a:gd name="T21" fmla="*/ 2147483647 h 18012"/>
                <a:gd name="T22" fmla="*/ 2147483647 w 31546"/>
                <a:gd name="T23" fmla="*/ 2147483647 h 18012"/>
                <a:gd name="T24" fmla="*/ 2147483647 w 31546"/>
                <a:gd name="T25" fmla="*/ 0 h 1801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1546" h="18012" extrusionOk="0">
                  <a:moveTo>
                    <a:pt x="1103" y="0"/>
                  </a:moveTo>
                  <a:cubicBezTo>
                    <a:pt x="485" y="0"/>
                    <a:pt x="0" y="518"/>
                    <a:pt x="34" y="1136"/>
                  </a:cubicBezTo>
                  <a:lnTo>
                    <a:pt x="969" y="16909"/>
                  </a:lnTo>
                  <a:cubicBezTo>
                    <a:pt x="1003" y="17477"/>
                    <a:pt x="1454" y="17912"/>
                    <a:pt x="2022" y="17912"/>
                  </a:cubicBezTo>
                  <a:lnTo>
                    <a:pt x="30443" y="18012"/>
                  </a:lnTo>
                  <a:cubicBezTo>
                    <a:pt x="31028" y="18012"/>
                    <a:pt x="31513" y="17527"/>
                    <a:pt x="31513" y="16943"/>
                  </a:cubicBezTo>
                  <a:lnTo>
                    <a:pt x="31546" y="4645"/>
                  </a:lnTo>
                  <a:cubicBezTo>
                    <a:pt x="31546" y="4060"/>
                    <a:pt x="31061" y="3576"/>
                    <a:pt x="30477" y="3576"/>
                  </a:cubicBezTo>
                  <a:lnTo>
                    <a:pt x="12999" y="3643"/>
                  </a:lnTo>
                  <a:cubicBezTo>
                    <a:pt x="12715" y="3643"/>
                    <a:pt x="12448" y="3526"/>
                    <a:pt x="12248" y="3325"/>
                  </a:cubicBezTo>
                  <a:lnTo>
                    <a:pt x="9223" y="334"/>
                  </a:lnTo>
                  <a:cubicBezTo>
                    <a:pt x="9023" y="134"/>
                    <a:pt x="8755" y="17"/>
                    <a:pt x="8471" y="17"/>
                  </a:cubicBezTo>
                  <a:lnTo>
                    <a:pt x="1103" y="0"/>
                  </a:lnTo>
                  <a:close/>
                </a:path>
              </a:pathLst>
            </a:custGeom>
            <a:solidFill>
              <a:srgbClr val="19B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72" name="Google Shape;3813;p60"/>
            <p:cNvSpPr>
              <a:spLocks/>
            </p:cNvSpPr>
            <p:nvPr/>
          </p:nvSpPr>
          <p:spPr bwMode="auto">
            <a:xfrm>
              <a:off x="1497117" y="1455998"/>
              <a:ext cx="1011049" cy="577285"/>
            </a:xfrm>
            <a:custGeom>
              <a:avLst/>
              <a:gdLst>
                <a:gd name="T0" fmla="*/ 2147483647 w 31546"/>
                <a:gd name="T1" fmla="*/ 0 h 18012"/>
                <a:gd name="T2" fmla="*/ 2147483647 w 31546"/>
                <a:gd name="T3" fmla="*/ 2147483647 h 18012"/>
                <a:gd name="T4" fmla="*/ 2147483647 w 31546"/>
                <a:gd name="T5" fmla="*/ 2147483647 h 18012"/>
                <a:gd name="T6" fmla="*/ 2147483647 w 31546"/>
                <a:gd name="T7" fmla="*/ 2147483647 h 18012"/>
                <a:gd name="T8" fmla="*/ 2147483647 w 31546"/>
                <a:gd name="T9" fmla="*/ 2147483647 h 18012"/>
                <a:gd name="T10" fmla="*/ 2147483647 w 31546"/>
                <a:gd name="T11" fmla="*/ 2147483647 h 18012"/>
                <a:gd name="T12" fmla="*/ 2147483647 w 31546"/>
                <a:gd name="T13" fmla="*/ 2147483647 h 18012"/>
                <a:gd name="T14" fmla="*/ 2147483647 w 31546"/>
                <a:gd name="T15" fmla="*/ 2147483647 h 18012"/>
                <a:gd name="T16" fmla="*/ 2147483647 w 31546"/>
                <a:gd name="T17" fmla="*/ 2147483647 h 18012"/>
                <a:gd name="T18" fmla="*/ 2147483647 w 31546"/>
                <a:gd name="T19" fmla="*/ 2147483647 h 18012"/>
                <a:gd name="T20" fmla="*/ 2147483647 w 31546"/>
                <a:gd name="T21" fmla="*/ 2147483647 h 18012"/>
                <a:gd name="T22" fmla="*/ 2147483647 w 31546"/>
                <a:gd name="T23" fmla="*/ 2147483647 h 18012"/>
                <a:gd name="T24" fmla="*/ 2147483647 w 31546"/>
                <a:gd name="T25" fmla="*/ 0 h 1801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1546" h="18012" extrusionOk="0">
                  <a:moveTo>
                    <a:pt x="1103" y="0"/>
                  </a:moveTo>
                  <a:cubicBezTo>
                    <a:pt x="485" y="0"/>
                    <a:pt x="0" y="518"/>
                    <a:pt x="34" y="1136"/>
                  </a:cubicBezTo>
                  <a:lnTo>
                    <a:pt x="969" y="16909"/>
                  </a:lnTo>
                  <a:cubicBezTo>
                    <a:pt x="1003" y="17477"/>
                    <a:pt x="1454" y="17912"/>
                    <a:pt x="2022" y="17912"/>
                  </a:cubicBezTo>
                  <a:lnTo>
                    <a:pt x="30443" y="18012"/>
                  </a:lnTo>
                  <a:cubicBezTo>
                    <a:pt x="31028" y="18012"/>
                    <a:pt x="31513" y="17527"/>
                    <a:pt x="31513" y="16943"/>
                  </a:cubicBezTo>
                  <a:lnTo>
                    <a:pt x="31546" y="4645"/>
                  </a:lnTo>
                  <a:cubicBezTo>
                    <a:pt x="31546" y="4060"/>
                    <a:pt x="31061" y="3576"/>
                    <a:pt x="30477" y="3576"/>
                  </a:cubicBezTo>
                  <a:lnTo>
                    <a:pt x="12999" y="3643"/>
                  </a:lnTo>
                  <a:cubicBezTo>
                    <a:pt x="12715" y="3643"/>
                    <a:pt x="12448" y="3526"/>
                    <a:pt x="12248" y="3325"/>
                  </a:cubicBezTo>
                  <a:lnTo>
                    <a:pt x="9223" y="334"/>
                  </a:lnTo>
                  <a:cubicBezTo>
                    <a:pt x="9023" y="134"/>
                    <a:pt x="8755" y="17"/>
                    <a:pt x="8471" y="17"/>
                  </a:cubicBezTo>
                  <a:lnTo>
                    <a:pt x="1103" y="0"/>
                  </a:lnTo>
                  <a:close/>
                </a:path>
              </a:pathLst>
            </a:custGeom>
            <a:solidFill>
              <a:srgbClr val="263238">
                <a:alpha val="3215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73" name="Google Shape;3814;p60"/>
            <p:cNvSpPr>
              <a:spLocks/>
            </p:cNvSpPr>
            <p:nvPr/>
          </p:nvSpPr>
          <p:spPr bwMode="auto">
            <a:xfrm>
              <a:off x="1508879" y="1265877"/>
              <a:ext cx="613725" cy="632475"/>
            </a:xfrm>
            <a:custGeom>
              <a:avLst/>
              <a:gdLst>
                <a:gd name="T0" fmla="*/ 2147483647 w 19149"/>
                <a:gd name="T1" fmla="*/ 2147483647 h 19734"/>
                <a:gd name="T2" fmla="*/ 2147483647 w 19149"/>
                <a:gd name="T3" fmla="*/ 2147483647 h 19734"/>
                <a:gd name="T4" fmla="*/ 2147483647 w 19149"/>
                <a:gd name="T5" fmla="*/ 2147483647 h 19734"/>
                <a:gd name="T6" fmla="*/ 2147483647 w 19149"/>
                <a:gd name="T7" fmla="*/ 2147483647 h 19734"/>
                <a:gd name="T8" fmla="*/ 2147483647 w 19149"/>
                <a:gd name="T9" fmla="*/ 2147483647 h 197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149" h="19734" extrusionOk="0">
                  <a:moveTo>
                    <a:pt x="9341" y="1"/>
                  </a:moveTo>
                  <a:lnTo>
                    <a:pt x="1" y="12265"/>
                  </a:lnTo>
                  <a:lnTo>
                    <a:pt x="9792" y="19733"/>
                  </a:lnTo>
                  <a:lnTo>
                    <a:pt x="19149" y="7469"/>
                  </a:lnTo>
                  <a:lnTo>
                    <a:pt x="934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74" name="Google Shape;3815;p60"/>
            <p:cNvSpPr>
              <a:spLocks/>
            </p:cNvSpPr>
            <p:nvPr/>
          </p:nvSpPr>
          <p:spPr bwMode="auto">
            <a:xfrm>
              <a:off x="1507277" y="1265877"/>
              <a:ext cx="616418" cy="634077"/>
            </a:xfrm>
            <a:custGeom>
              <a:avLst/>
              <a:gdLst>
                <a:gd name="T0" fmla="*/ 2147483647 w 19233"/>
                <a:gd name="T1" fmla="*/ 2147483647 h 19784"/>
                <a:gd name="T2" fmla="*/ 2147483647 w 19233"/>
                <a:gd name="T3" fmla="*/ 2147483647 h 19784"/>
                <a:gd name="T4" fmla="*/ 2147483647 w 19233"/>
                <a:gd name="T5" fmla="*/ 2147483647 h 19784"/>
                <a:gd name="T6" fmla="*/ 2147483647 w 19233"/>
                <a:gd name="T7" fmla="*/ 2147483647 h 19784"/>
                <a:gd name="T8" fmla="*/ 2147483647 w 19233"/>
                <a:gd name="T9" fmla="*/ 2147483647 h 19784"/>
                <a:gd name="T10" fmla="*/ 2147483647 w 19233"/>
                <a:gd name="T11" fmla="*/ 2147483647 h 19784"/>
                <a:gd name="T12" fmla="*/ 2147483647 w 19233"/>
                <a:gd name="T13" fmla="*/ 2147483647 h 19784"/>
                <a:gd name="T14" fmla="*/ 2147483647 w 19233"/>
                <a:gd name="T15" fmla="*/ 2147483647 h 19784"/>
                <a:gd name="T16" fmla="*/ 2147483647 w 19233"/>
                <a:gd name="T17" fmla="*/ 2147483647 h 19784"/>
                <a:gd name="T18" fmla="*/ 2147483647 w 19233"/>
                <a:gd name="T19" fmla="*/ 2147483647 h 19784"/>
                <a:gd name="T20" fmla="*/ 2147483647 w 19233"/>
                <a:gd name="T21" fmla="*/ 2147483647 h 19784"/>
                <a:gd name="T22" fmla="*/ 2147483647 w 19233"/>
                <a:gd name="T23" fmla="*/ 2147483647 h 19784"/>
                <a:gd name="T24" fmla="*/ 2147483647 w 19233"/>
                <a:gd name="T25" fmla="*/ 2147483647 h 19784"/>
                <a:gd name="T26" fmla="*/ 2147483647 w 19233"/>
                <a:gd name="T27" fmla="*/ 2147483647 h 19784"/>
                <a:gd name="T28" fmla="*/ 2147483647 w 19233"/>
                <a:gd name="T29" fmla="*/ 2147483647 h 19784"/>
                <a:gd name="T30" fmla="*/ 2147483647 w 19233"/>
                <a:gd name="T31" fmla="*/ 2147483647 h 19784"/>
                <a:gd name="T32" fmla="*/ 2147483647 w 19233"/>
                <a:gd name="T33" fmla="*/ 2147483647 h 19784"/>
                <a:gd name="T34" fmla="*/ 2147483647 w 19233"/>
                <a:gd name="T35" fmla="*/ 2147483647 h 19784"/>
                <a:gd name="T36" fmla="*/ 2147483647 w 19233"/>
                <a:gd name="T37" fmla="*/ 2147483647 h 19784"/>
                <a:gd name="T38" fmla="*/ 2147483647 w 19233"/>
                <a:gd name="T39" fmla="*/ 2147483647 h 19784"/>
                <a:gd name="T40" fmla="*/ 2147483647 w 19233"/>
                <a:gd name="T41" fmla="*/ 2147483647 h 19784"/>
                <a:gd name="T42" fmla="*/ 2147483647 w 19233"/>
                <a:gd name="T43" fmla="*/ 2147483647 h 19784"/>
                <a:gd name="T44" fmla="*/ 2147483647 w 19233"/>
                <a:gd name="T45" fmla="*/ 2147483647 h 19784"/>
                <a:gd name="T46" fmla="*/ 2147483647 w 19233"/>
                <a:gd name="T47" fmla="*/ 2147483647 h 19784"/>
                <a:gd name="T48" fmla="*/ 2147483647 w 19233"/>
                <a:gd name="T49" fmla="*/ 2147483647 h 19784"/>
                <a:gd name="T50" fmla="*/ 2147483647 w 19233"/>
                <a:gd name="T51" fmla="*/ 2147483647 h 19784"/>
                <a:gd name="T52" fmla="*/ 2147483647 w 19233"/>
                <a:gd name="T53" fmla="*/ 2147483647 h 19784"/>
                <a:gd name="T54" fmla="*/ 2147483647 w 19233"/>
                <a:gd name="T55" fmla="*/ 2147483647 h 19784"/>
                <a:gd name="T56" fmla="*/ 2147483647 w 19233"/>
                <a:gd name="T57" fmla="*/ 2147483647 h 19784"/>
                <a:gd name="T58" fmla="*/ 2147483647 w 19233"/>
                <a:gd name="T59" fmla="*/ 2147483647 h 19784"/>
                <a:gd name="T60" fmla="*/ 2147483647 w 19233"/>
                <a:gd name="T61" fmla="*/ 2147483647 h 19784"/>
                <a:gd name="T62" fmla="*/ 2147483647 w 19233"/>
                <a:gd name="T63" fmla="*/ 2147483647 h 19784"/>
                <a:gd name="T64" fmla="*/ 2147483647 w 19233"/>
                <a:gd name="T65" fmla="*/ 2147483647 h 19784"/>
                <a:gd name="T66" fmla="*/ 2147483647 w 19233"/>
                <a:gd name="T67" fmla="*/ 2147483647 h 19784"/>
                <a:gd name="T68" fmla="*/ 2147483647 w 19233"/>
                <a:gd name="T69" fmla="*/ 2147483647 h 19784"/>
                <a:gd name="T70" fmla="*/ 2147483647 w 19233"/>
                <a:gd name="T71" fmla="*/ 2147483647 h 19784"/>
                <a:gd name="T72" fmla="*/ 2147483647 w 19233"/>
                <a:gd name="T73" fmla="*/ 2147483647 h 19784"/>
                <a:gd name="T74" fmla="*/ 2147483647 w 19233"/>
                <a:gd name="T75" fmla="*/ 2147483647 h 19784"/>
                <a:gd name="T76" fmla="*/ 2147483647 w 19233"/>
                <a:gd name="T77" fmla="*/ 2147483647 h 19784"/>
                <a:gd name="T78" fmla="*/ 2147483647 w 19233"/>
                <a:gd name="T79" fmla="*/ 2147483647 h 19784"/>
                <a:gd name="T80" fmla="*/ 2147483647 w 19233"/>
                <a:gd name="T81" fmla="*/ 2147483647 h 1978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9233" h="19784" extrusionOk="0">
                  <a:moveTo>
                    <a:pt x="9391" y="1"/>
                  </a:moveTo>
                  <a:lnTo>
                    <a:pt x="9391" y="1"/>
                  </a:lnTo>
                  <a:cubicBezTo>
                    <a:pt x="9391" y="1"/>
                    <a:pt x="9422" y="32"/>
                    <a:pt x="9500" y="85"/>
                  </a:cubicBezTo>
                  <a:cubicBezTo>
                    <a:pt x="9424" y="23"/>
                    <a:pt x="9391" y="1"/>
                    <a:pt x="9391" y="1"/>
                  </a:cubicBezTo>
                  <a:close/>
                  <a:moveTo>
                    <a:pt x="9500" y="85"/>
                  </a:moveTo>
                  <a:lnTo>
                    <a:pt x="9500" y="85"/>
                  </a:lnTo>
                  <a:cubicBezTo>
                    <a:pt x="9517" y="99"/>
                    <a:pt x="9536" y="116"/>
                    <a:pt x="9558" y="134"/>
                  </a:cubicBezTo>
                  <a:lnTo>
                    <a:pt x="9791" y="302"/>
                  </a:lnTo>
                  <a:lnTo>
                    <a:pt x="9575" y="134"/>
                  </a:lnTo>
                  <a:cubicBezTo>
                    <a:pt x="9546" y="116"/>
                    <a:pt x="9521" y="100"/>
                    <a:pt x="9500" y="85"/>
                  </a:cubicBezTo>
                  <a:close/>
                  <a:moveTo>
                    <a:pt x="9341" y="51"/>
                  </a:moveTo>
                  <a:lnTo>
                    <a:pt x="9207" y="218"/>
                  </a:lnTo>
                  <a:lnTo>
                    <a:pt x="8706" y="886"/>
                  </a:lnTo>
                  <a:lnTo>
                    <a:pt x="6784" y="3376"/>
                  </a:lnTo>
                  <a:lnTo>
                    <a:pt x="17" y="12248"/>
                  </a:lnTo>
                  <a:lnTo>
                    <a:pt x="1" y="12265"/>
                  </a:lnTo>
                  <a:lnTo>
                    <a:pt x="17" y="12281"/>
                  </a:lnTo>
                  <a:lnTo>
                    <a:pt x="9825" y="19767"/>
                  </a:lnTo>
                  <a:lnTo>
                    <a:pt x="9859" y="19784"/>
                  </a:lnTo>
                  <a:lnTo>
                    <a:pt x="9875" y="19750"/>
                  </a:lnTo>
                  <a:lnTo>
                    <a:pt x="19215" y="7486"/>
                  </a:lnTo>
                  <a:lnTo>
                    <a:pt x="19232" y="7469"/>
                  </a:lnTo>
                  <a:lnTo>
                    <a:pt x="19215" y="7453"/>
                  </a:lnTo>
                  <a:lnTo>
                    <a:pt x="12081" y="2022"/>
                  </a:lnTo>
                  <a:lnTo>
                    <a:pt x="10093" y="519"/>
                  </a:lnTo>
                  <a:lnTo>
                    <a:pt x="9791" y="302"/>
                  </a:lnTo>
                  <a:lnTo>
                    <a:pt x="10093" y="535"/>
                  </a:lnTo>
                  <a:lnTo>
                    <a:pt x="12064" y="2056"/>
                  </a:lnTo>
                  <a:lnTo>
                    <a:pt x="19155" y="7466"/>
                  </a:lnTo>
                  <a:lnTo>
                    <a:pt x="9852" y="19682"/>
                  </a:lnTo>
                  <a:lnTo>
                    <a:pt x="84" y="12260"/>
                  </a:lnTo>
                  <a:lnTo>
                    <a:pt x="6801" y="3409"/>
                  </a:lnTo>
                  <a:lnTo>
                    <a:pt x="8706" y="903"/>
                  </a:lnTo>
                  <a:lnTo>
                    <a:pt x="9207" y="235"/>
                  </a:lnTo>
                  <a:lnTo>
                    <a:pt x="9341" y="5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75" name="Google Shape;3816;p60"/>
            <p:cNvSpPr>
              <a:spLocks/>
            </p:cNvSpPr>
            <p:nvPr/>
          </p:nvSpPr>
          <p:spPr bwMode="auto">
            <a:xfrm>
              <a:off x="1538878" y="1294786"/>
              <a:ext cx="553215" cy="575169"/>
            </a:xfrm>
            <a:custGeom>
              <a:avLst/>
              <a:gdLst>
                <a:gd name="T0" fmla="*/ 2147483647 w 17261"/>
                <a:gd name="T1" fmla="*/ 2147483647 h 17946"/>
                <a:gd name="T2" fmla="*/ 0 w 17261"/>
                <a:gd name="T3" fmla="*/ 2147483647 h 17946"/>
                <a:gd name="T4" fmla="*/ 2147483647 w 17261"/>
                <a:gd name="T5" fmla="*/ 2147483647 h 17946"/>
                <a:gd name="T6" fmla="*/ 2147483647 w 17261"/>
                <a:gd name="T7" fmla="*/ 2147483647 h 17946"/>
                <a:gd name="T8" fmla="*/ 2147483647 w 17261"/>
                <a:gd name="T9" fmla="*/ 2147483647 h 179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261" h="17946" extrusionOk="0">
                  <a:moveTo>
                    <a:pt x="8689" y="1"/>
                  </a:moveTo>
                  <a:lnTo>
                    <a:pt x="0" y="11413"/>
                  </a:lnTo>
                  <a:lnTo>
                    <a:pt x="8572" y="17946"/>
                  </a:lnTo>
                  <a:lnTo>
                    <a:pt x="17260" y="6534"/>
                  </a:lnTo>
                  <a:lnTo>
                    <a:pt x="8689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76" name="Google Shape;3817;p60"/>
            <p:cNvSpPr>
              <a:spLocks/>
            </p:cNvSpPr>
            <p:nvPr/>
          </p:nvSpPr>
          <p:spPr bwMode="auto">
            <a:xfrm>
              <a:off x="1739703" y="1508464"/>
              <a:ext cx="352390" cy="365787"/>
            </a:xfrm>
            <a:custGeom>
              <a:avLst/>
              <a:gdLst>
                <a:gd name="T0" fmla="*/ 2147483647 w 10995"/>
                <a:gd name="T1" fmla="*/ 2147483647 h 11413"/>
                <a:gd name="T2" fmla="*/ 2147483647 w 10995"/>
                <a:gd name="T3" fmla="*/ 2147483647 h 11413"/>
                <a:gd name="T4" fmla="*/ 2147483647 w 10995"/>
                <a:gd name="T5" fmla="*/ 2147483647 h 11413"/>
                <a:gd name="T6" fmla="*/ 2147483647 w 10995"/>
                <a:gd name="T7" fmla="*/ 2147483647 h 11413"/>
                <a:gd name="T8" fmla="*/ 0 w 10995"/>
                <a:gd name="T9" fmla="*/ 2147483647 h 11413"/>
                <a:gd name="T10" fmla="*/ 0 w 10995"/>
                <a:gd name="T11" fmla="*/ 2147483647 h 11413"/>
                <a:gd name="T12" fmla="*/ 2147483647 w 10995"/>
                <a:gd name="T13" fmla="*/ 2147483647 h 11413"/>
                <a:gd name="T14" fmla="*/ 2147483647 w 10995"/>
                <a:gd name="T15" fmla="*/ 2147483647 h 114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995" h="11413" extrusionOk="0">
                  <a:moveTo>
                    <a:pt x="10994" y="1"/>
                  </a:moveTo>
                  <a:lnTo>
                    <a:pt x="4712" y="402"/>
                  </a:lnTo>
                  <a:lnTo>
                    <a:pt x="5213" y="3443"/>
                  </a:lnTo>
                  <a:lnTo>
                    <a:pt x="0" y="3359"/>
                  </a:lnTo>
                  <a:lnTo>
                    <a:pt x="2306" y="11413"/>
                  </a:lnTo>
                  <a:lnTo>
                    <a:pt x="10994" y="1"/>
                  </a:ln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77" name="Google Shape;3818;p60"/>
            <p:cNvSpPr>
              <a:spLocks/>
            </p:cNvSpPr>
            <p:nvPr/>
          </p:nvSpPr>
          <p:spPr bwMode="auto">
            <a:xfrm>
              <a:off x="1735921" y="1475805"/>
              <a:ext cx="94291" cy="72657"/>
            </a:xfrm>
            <a:custGeom>
              <a:avLst/>
              <a:gdLst>
                <a:gd name="T0" fmla="*/ 2147483647 w 2942"/>
                <a:gd name="T1" fmla="*/ 0 h 2267"/>
                <a:gd name="T2" fmla="*/ 2147483647 w 2942"/>
                <a:gd name="T3" fmla="*/ 2147483647 h 2267"/>
                <a:gd name="T4" fmla="*/ 2147483647 w 2942"/>
                <a:gd name="T5" fmla="*/ 2147483647 h 2267"/>
                <a:gd name="T6" fmla="*/ 2147483647 w 2942"/>
                <a:gd name="T7" fmla="*/ 2147483647 h 2267"/>
                <a:gd name="T8" fmla="*/ 2147483647 w 2942"/>
                <a:gd name="T9" fmla="*/ 2147483647 h 2267"/>
                <a:gd name="T10" fmla="*/ 2147483647 w 2942"/>
                <a:gd name="T11" fmla="*/ 0 h 22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942" h="2267" extrusionOk="0">
                  <a:moveTo>
                    <a:pt x="1473" y="0"/>
                  </a:moveTo>
                  <a:cubicBezTo>
                    <a:pt x="1132" y="0"/>
                    <a:pt x="796" y="156"/>
                    <a:pt x="569" y="452"/>
                  </a:cubicBezTo>
                  <a:cubicBezTo>
                    <a:pt x="1" y="1210"/>
                    <a:pt x="552" y="2267"/>
                    <a:pt x="1461" y="2267"/>
                  </a:cubicBezTo>
                  <a:cubicBezTo>
                    <a:pt x="1514" y="2267"/>
                    <a:pt x="1567" y="2263"/>
                    <a:pt x="1622" y="2256"/>
                  </a:cubicBezTo>
                  <a:cubicBezTo>
                    <a:pt x="2608" y="2122"/>
                    <a:pt x="2942" y="853"/>
                    <a:pt x="2157" y="234"/>
                  </a:cubicBezTo>
                  <a:cubicBezTo>
                    <a:pt x="1951" y="76"/>
                    <a:pt x="1711" y="0"/>
                    <a:pt x="1473" y="0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78" name="Google Shape;3819;p60"/>
            <p:cNvSpPr>
              <a:spLocks/>
            </p:cNvSpPr>
            <p:nvPr/>
          </p:nvSpPr>
          <p:spPr bwMode="auto">
            <a:xfrm>
              <a:off x="1852135" y="1261582"/>
              <a:ext cx="709587" cy="577861"/>
            </a:xfrm>
            <a:custGeom>
              <a:avLst/>
              <a:gdLst>
                <a:gd name="T0" fmla="*/ 2147483647 w 22140"/>
                <a:gd name="T1" fmla="*/ 2147483647 h 18030"/>
                <a:gd name="T2" fmla="*/ 2147483647 w 22140"/>
                <a:gd name="T3" fmla="*/ 2147483647 h 18030"/>
                <a:gd name="T4" fmla="*/ 2147483647 w 22140"/>
                <a:gd name="T5" fmla="*/ 2147483647 h 18030"/>
                <a:gd name="T6" fmla="*/ 2147483647 w 22140"/>
                <a:gd name="T7" fmla="*/ 2147483647 h 18030"/>
                <a:gd name="T8" fmla="*/ 2147483647 w 22140"/>
                <a:gd name="T9" fmla="*/ 2147483647 h 180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40" h="18030" extrusionOk="0">
                  <a:moveTo>
                    <a:pt x="703" y="1"/>
                  </a:moveTo>
                  <a:lnTo>
                    <a:pt x="1" y="17144"/>
                  </a:lnTo>
                  <a:lnTo>
                    <a:pt x="21438" y="18029"/>
                  </a:lnTo>
                  <a:lnTo>
                    <a:pt x="22140" y="887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79" name="Google Shape;3820;p60"/>
            <p:cNvSpPr>
              <a:spLocks/>
            </p:cNvSpPr>
            <p:nvPr/>
          </p:nvSpPr>
          <p:spPr bwMode="auto">
            <a:xfrm>
              <a:off x="1850532" y="1260525"/>
              <a:ext cx="711190" cy="579464"/>
            </a:xfrm>
            <a:custGeom>
              <a:avLst/>
              <a:gdLst>
                <a:gd name="T0" fmla="*/ 2147483647 w 22190"/>
                <a:gd name="T1" fmla="*/ 2147483647 h 18080"/>
                <a:gd name="T2" fmla="*/ 2147483647 w 22190"/>
                <a:gd name="T3" fmla="*/ 2147483647 h 18080"/>
                <a:gd name="T4" fmla="*/ 2147483647 w 22190"/>
                <a:gd name="T5" fmla="*/ 2147483647 h 18080"/>
                <a:gd name="T6" fmla="*/ 2147483647 w 22190"/>
                <a:gd name="T7" fmla="*/ 2147483647 h 18080"/>
                <a:gd name="T8" fmla="*/ 2147483647 w 22190"/>
                <a:gd name="T9" fmla="*/ 2147483647 h 18080"/>
                <a:gd name="T10" fmla="*/ 2147483647 w 22190"/>
                <a:gd name="T11" fmla="*/ 2147483647 h 18080"/>
                <a:gd name="T12" fmla="*/ 2147483647 w 22190"/>
                <a:gd name="T13" fmla="*/ 2147483647 h 18080"/>
                <a:gd name="T14" fmla="*/ 2147483647 w 22190"/>
                <a:gd name="T15" fmla="*/ 2147483647 h 18080"/>
                <a:gd name="T16" fmla="*/ 2147483647 w 22190"/>
                <a:gd name="T17" fmla="*/ 2147483647 h 18080"/>
                <a:gd name="T18" fmla="*/ 2147483647 w 22190"/>
                <a:gd name="T19" fmla="*/ 2147483647 h 18080"/>
                <a:gd name="T20" fmla="*/ 2147483647 w 22190"/>
                <a:gd name="T21" fmla="*/ 2147483647 h 18080"/>
                <a:gd name="T22" fmla="*/ 2147483647 w 22190"/>
                <a:gd name="T23" fmla="*/ 2147483647 h 18080"/>
                <a:gd name="T24" fmla="*/ 2147483647 w 22190"/>
                <a:gd name="T25" fmla="*/ 2147483647 h 18080"/>
                <a:gd name="T26" fmla="*/ 2147483647 w 22190"/>
                <a:gd name="T27" fmla="*/ 2147483647 h 18080"/>
                <a:gd name="T28" fmla="*/ 2147483647 w 22190"/>
                <a:gd name="T29" fmla="*/ 2147483647 h 18080"/>
                <a:gd name="T30" fmla="*/ 2147483647 w 22190"/>
                <a:gd name="T31" fmla="*/ 2147483647 h 18080"/>
                <a:gd name="T32" fmla="*/ 2147483647 w 22190"/>
                <a:gd name="T33" fmla="*/ 2147483647 h 18080"/>
                <a:gd name="T34" fmla="*/ 2147483647 w 22190"/>
                <a:gd name="T35" fmla="*/ 2147483647 h 18080"/>
                <a:gd name="T36" fmla="*/ 2147483647 w 22190"/>
                <a:gd name="T37" fmla="*/ 2147483647 h 18080"/>
                <a:gd name="T38" fmla="*/ 2147483647 w 22190"/>
                <a:gd name="T39" fmla="*/ 2147483647 h 18080"/>
                <a:gd name="T40" fmla="*/ 2147483647 w 22190"/>
                <a:gd name="T41" fmla="*/ 2147483647 h 18080"/>
                <a:gd name="T42" fmla="*/ 2147483647 w 22190"/>
                <a:gd name="T43" fmla="*/ 2147483647 h 18080"/>
                <a:gd name="T44" fmla="*/ 2147483647 w 22190"/>
                <a:gd name="T45" fmla="*/ 2147483647 h 18080"/>
                <a:gd name="T46" fmla="*/ 2147483647 w 22190"/>
                <a:gd name="T47" fmla="*/ 2147483647 h 18080"/>
                <a:gd name="T48" fmla="*/ 2147483647 w 22190"/>
                <a:gd name="T49" fmla="*/ 2147483647 h 18080"/>
                <a:gd name="T50" fmla="*/ 2147483647 w 22190"/>
                <a:gd name="T51" fmla="*/ 2147483647 h 18080"/>
                <a:gd name="T52" fmla="*/ 2147483647 w 22190"/>
                <a:gd name="T53" fmla="*/ 2147483647 h 18080"/>
                <a:gd name="T54" fmla="*/ 2147483647 w 22190"/>
                <a:gd name="T55" fmla="*/ 2147483647 h 18080"/>
                <a:gd name="T56" fmla="*/ 2147483647 w 22190"/>
                <a:gd name="T57" fmla="*/ 2147483647 h 18080"/>
                <a:gd name="T58" fmla="*/ 2147483647 w 22190"/>
                <a:gd name="T59" fmla="*/ 2147483647 h 18080"/>
                <a:gd name="T60" fmla="*/ 2147483647 w 22190"/>
                <a:gd name="T61" fmla="*/ 2147483647 h 18080"/>
                <a:gd name="T62" fmla="*/ 2147483647 w 22190"/>
                <a:gd name="T63" fmla="*/ 2147483647 h 18080"/>
                <a:gd name="T64" fmla="*/ 2147483647 w 22190"/>
                <a:gd name="T65" fmla="*/ 2147483647 h 1808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2190" h="18080" extrusionOk="0">
                  <a:moveTo>
                    <a:pt x="22090" y="903"/>
                  </a:moveTo>
                  <a:cubicBezTo>
                    <a:pt x="22156" y="920"/>
                    <a:pt x="22190" y="920"/>
                    <a:pt x="22190" y="920"/>
                  </a:cubicBezTo>
                  <a:cubicBezTo>
                    <a:pt x="22190" y="920"/>
                    <a:pt x="22156" y="903"/>
                    <a:pt x="22090" y="903"/>
                  </a:cubicBezTo>
                  <a:close/>
                  <a:moveTo>
                    <a:pt x="719" y="1"/>
                  </a:moveTo>
                  <a:lnTo>
                    <a:pt x="719" y="34"/>
                  </a:lnTo>
                  <a:cubicBezTo>
                    <a:pt x="502" y="5130"/>
                    <a:pt x="268" y="10978"/>
                    <a:pt x="18" y="17177"/>
                  </a:cubicBezTo>
                  <a:lnTo>
                    <a:pt x="1" y="17210"/>
                  </a:lnTo>
                  <a:lnTo>
                    <a:pt x="34" y="17210"/>
                  </a:lnTo>
                  <a:lnTo>
                    <a:pt x="21488" y="18079"/>
                  </a:lnTo>
                  <a:lnTo>
                    <a:pt x="21521" y="18079"/>
                  </a:lnTo>
                  <a:lnTo>
                    <a:pt x="21521" y="18062"/>
                  </a:lnTo>
                  <a:cubicBezTo>
                    <a:pt x="21722" y="12883"/>
                    <a:pt x="21889" y="8589"/>
                    <a:pt x="22006" y="5598"/>
                  </a:cubicBezTo>
                  <a:cubicBezTo>
                    <a:pt x="22073" y="4094"/>
                    <a:pt x="22123" y="2925"/>
                    <a:pt x="22156" y="2123"/>
                  </a:cubicBezTo>
                  <a:cubicBezTo>
                    <a:pt x="22156" y="1738"/>
                    <a:pt x="22173" y="1421"/>
                    <a:pt x="22190" y="1220"/>
                  </a:cubicBezTo>
                  <a:cubicBezTo>
                    <a:pt x="22190" y="1020"/>
                    <a:pt x="22190" y="920"/>
                    <a:pt x="22190" y="920"/>
                  </a:cubicBezTo>
                  <a:cubicBezTo>
                    <a:pt x="22190" y="920"/>
                    <a:pt x="22190" y="1020"/>
                    <a:pt x="22173" y="1220"/>
                  </a:cubicBezTo>
                  <a:cubicBezTo>
                    <a:pt x="22173" y="1437"/>
                    <a:pt x="22156" y="1738"/>
                    <a:pt x="22140" y="2139"/>
                  </a:cubicBezTo>
                  <a:cubicBezTo>
                    <a:pt x="22106" y="2941"/>
                    <a:pt x="22056" y="4111"/>
                    <a:pt x="21989" y="5615"/>
                  </a:cubicBezTo>
                  <a:cubicBezTo>
                    <a:pt x="21856" y="8599"/>
                    <a:pt x="21673" y="12864"/>
                    <a:pt x="21456" y="18028"/>
                  </a:cubicBezTo>
                  <a:lnTo>
                    <a:pt x="86" y="17145"/>
                  </a:lnTo>
                  <a:cubicBezTo>
                    <a:pt x="335" y="10972"/>
                    <a:pt x="568" y="5148"/>
                    <a:pt x="785" y="69"/>
                  </a:cubicBezTo>
                  <a:lnTo>
                    <a:pt x="16242" y="686"/>
                  </a:lnTo>
                  <a:lnTo>
                    <a:pt x="20619" y="853"/>
                  </a:lnTo>
                  <a:lnTo>
                    <a:pt x="21789" y="903"/>
                  </a:lnTo>
                  <a:lnTo>
                    <a:pt x="22090" y="903"/>
                  </a:lnTo>
                  <a:lnTo>
                    <a:pt x="21806" y="886"/>
                  </a:lnTo>
                  <a:lnTo>
                    <a:pt x="20636" y="836"/>
                  </a:lnTo>
                  <a:lnTo>
                    <a:pt x="16258" y="652"/>
                  </a:lnTo>
                  <a:lnTo>
                    <a:pt x="753" y="1"/>
                  </a:lnTo>
                  <a:lnTo>
                    <a:pt x="719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80" name="Google Shape;3821;p60"/>
            <p:cNvSpPr>
              <a:spLocks/>
            </p:cNvSpPr>
            <p:nvPr/>
          </p:nvSpPr>
          <p:spPr bwMode="auto">
            <a:xfrm>
              <a:off x="1876781" y="1296934"/>
              <a:ext cx="659236" cy="506614"/>
            </a:xfrm>
            <a:custGeom>
              <a:avLst/>
              <a:gdLst>
                <a:gd name="T0" fmla="*/ 2147483647 w 20569"/>
                <a:gd name="T1" fmla="*/ 2147483647 h 15807"/>
                <a:gd name="T2" fmla="*/ 2147483647 w 20569"/>
                <a:gd name="T3" fmla="*/ 2147483647 h 15807"/>
                <a:gd name="T4" fmla="*/ 2147483647 w 20569"/>
                <a:gd name="T5" fmla="*/ 2147483647 h 15807"/>
                <a:gd name="T6" fmla="*/ 2147483647 w 20569"/>
                <a:gd name="T7" fmla="*/ 2147483647 h 15807"/>
                <a:gd name="T8" fmla="*/ 2147483647 w 20569"/>
                <a:gd name="T9" fmla="*/ 2147483647 h 158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569" h="15807" extrusionOk="0">
                  <a:moveTo>
                    <a:pt x="619" y="1"/>
                  </a:moveTo>
                  <a:lnTo>
                    <a:pt x="1" y="14988"/>
                  </a:lnTo>
                  <a:lnTo>
                    <a:pt x="19951" y="15807"/>
                  </a:lnTo>
                  <a:lnTo>
                    <a:pt x="20569" y="819"/>
                  </a:lnTo>
                  <a:lnTo>
                    <a:pt x="619" y="1"/>
                  </a:ln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81" name="Google Shape;3822;p60"/>
            <p:cNvSpPr>
              <a:spLocks/>
            </p:cNvSpPr>
            <p:nvPr/>
          </p:nvSpPr>
          <p:spPr bwMode="auto">
            <a:xfrm>
              <a:off x="1876781" y="1488112"/>
              <a:ext cx="639430" cy="315436"/>
            </a:xfrm>
            <a:custGeom>
              <a:avLst/>
              <a:gdLst>
                <a:gd name="T0" fmla="*/ 2147483647 w 19951"/>
                <a:gd name="T1" fmla="*/ 2147483647 h 9842"/>
                <a:gd name="T2" fmla="*/ 2147483647 w 19951"/>
                <a:gd name="T3" fmla="*/ 2147483647 h 9842"/>
                <a:gd name="T4" fmla="*/ 2147483647 w 19951"/>
                <a:gd name="T5" fmla="*/ 2147483647 h 9842"/>
                <a:gd name="T6" fmla="*/ 2147483647 w 19951"/>
                <a:gd name="T7" fmla="*/ 2147483647 h 9842"/>
                <a:gd name="T8" fmla="*/ 2147483647 w 19951"/>
                <a:gd name="T9" fmla="*/ 2147483647 h 9842"/>
                <a:gd name="T10" fmla="*/ 2147483647 w 19951"/>
                <a:gd name="T11" fmla="*/ 2147483647 h 98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951" h="9842" extrusionOk="0">
                  <a:moveTo>
                    <a:pt x="7352" y="1"/>
                  </a:moveTo>
                  <a:lnTo>
                    <a:pt x="1" y="9023"/>
                  </a:lnTo>
                  <a:lnTo>
                    <a:pt x="19951" y="9842"/>
                  </a:lnTo>
                  <a:lnTo>
                    <a:pt x="14487" y="3008"/>
                  </a:lnTo>
                  <a:lnTo>
                    <a:pt x="11429" y="5999"/>
                  </a:lnTo>
                  <a:lnTo>
                    <a:pt x="7352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82" name="Google Shape;3823;p60"/>
            <p:cNvSpPr>
              <a:spLocks/>
            </p:cNvSpPr>
            <p:nvPr/>
          </p:nvSpPr>
          <p:spPr bwMode="auto">
            <a:xfrm>
              <a:off x="2193852" y="1407186"/>
              <a:ext cx="118329" cy="100637"/>
            </a:xfrm>
            <a:custGeom>
              <a:avLst/>
              <a:gdLst>
                <a:gd name="T0" fmla="*/ 2147483647 w 3692"/>
                <a:gd name="T1" fmla="*/ 2147483647 h 3140"/>
                <a:gd name="T2" fmla="*/ 2147483647 w 3692"/>
                <a:gd name="T3" fmla="*/ 2147483647 h 3140"/>
                <a:gd name="T4" fmla="*/ 2147483647 w 3692"/>
                <a:gd name="T5" fmla="*/ 2147483647 h 3140"/>
                <a:gd name="T6" fmla="*/ 2147483647 w 3692"/>
                <a:gd name="T7" fmla="*/ 2147483647 h 3140"/>
                <a:gd name="T8" fmla="*/ 2147483647 w 3692"/>
                <a:gd name="T9" fmla="*/ 2147483647 h 3140"/>
                <a:gd name="T10" fmla="*/ 2147483647 w 3692"/>
                <a:gd name="T11" fmla="*/ 2147483647 h 31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692" h="3140" extrusionOk="0">
                  <a:moveTo>
                    <a:pt x="2073" y="1"/>
                  </a:moveTo>
                  <a:cubicBezTo>
                    <a:pt x="722" y="1"/>
                    <a:pt x="1" y="1627"/>
                    <a:pt x="935" y="2626"/>
                  </a:cubicBezTo>
                  <a:cubicBezTo>
                    <a:pt x="1255" y="2980"/>
                    <a:pt x="1667" y="3139"/>
                    <a:pt x="2073" y="3139"/>
                  </a:cubicBezTo>
                  <a:cubicBezTo>
                    <a:pt x="2855" y="3139"/>
                    <a:pt x="3614" y="2552"/>
                    <a:pt x="3658" y="1640"/>
                  </a:cubicBezTo>
                  <a:cubicBezTo>
                    <a:pt x="3692" y="771"/>
                    <a:pt x="3023" y="36"/>
                    <a:pt x="2154" y="3"/>
                  </a:cubicBezTo>
                  <a:cubicBezTo>
                    <a:pt x="2127" y="1"/>
                    <a:pt x="2100" y="1"/>
                    <a:pt x="207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83" name="Google Shape;3824;p60"/>
            <p:cNvSpPr>
              <a:spLocks/>
            </p:cNvSpPr>
            <p:nvPr/>
          </p:nvSpPr>
          <p:spPr bwMode="auto">
            <a:xfrm>
              <a:off x="1664193" y="1526123"/>
              <a:ext cx="1021786" cy="809743"/>
            </a:xfrm>
            <a:custGeom>
              <a:avLst/>
              <a:gdLst>
                <a:gd name="T0" fmla="*/ 2147483647 w 31881"/>
                <a:gd name="T1" fmla="*/ 2147483647 h 25265"/>
                <a:gd name="T2" fmla="*/ 0 w 31881"/>
                <a:gd name="T3" fmla="*/ 2147483647 h 25265"/>
                <a:gd name="T4" fmla="*/ 2147483647 w 31881"/>
                <a:gd name="T5" fmla="*/ 2147483647 h 25265"/>
                <a:gd name="T6" fmla="*/ 2147483647 w 31881"/>
                <a:gd name="T7" fmla="*/ 2147483647 h 25265"/>
                <a:gd name="T8" fmla="*/ 2147483647 w 31881"/>
                <a:gd name="T9" fmla="*/ 2147483647 h 252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881" h="25265" extrusionOk="0">
                  <a:moveTo>
                    <a:pt x="29040" y="1"/>
                  </a:moveTo>
                  <a:lnTo>
                    <a:pt x="0" y="3994"/>
                  </a:lnTo>
                  <a:lnTo>
                    <a:pt x="3075" y="25264"/>
                  </a:lnTo>
                  <a:lnTo>
                    <a:pt x="31880" y="21204"/>
                  </a:lnTo>
                  <a:lnTo>
                    <a:pt x="29040" y="1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84" name="Google Shape;3825;p60"/>
            <p:cNvSpPr>
              <a:spLocks/>
            </p:cNvSpPr>
            <p:nvPr/>
          </p:nvSpPr>
          <p:spPr bwMode="auto">
            <a:xfrm>
              <a:off x="1678648" y="1440998"/>
              <a:ext cx="1056592" cy="864324"/>
            </a:xfrm>
            <a:custGeom>
              <a:avLst/>
              <a:gdLst>
                <a:gd name="T0" fmla="*/ 2147483647 w 32967"/>
                <a:gd name="T1" fmla="*/ 0 h 26968"/>
                <a:gd name="T2" fmla="*/ 0 w 32967"/>
                <a:gd name="T3" fmla="*/ 2147483647 h 26968"/>
                <a:gd name="T4" fmla="*/ 2147483647 w 32967"/>
                <a:gd name="T5" fmla="*/ 2147483647 h 26968"/>
                <a:gd name="T6" fmla="*/ 2147483647 w 32967"/>
                <a:gd name="T7" fmla="*/ 2147483647 h 26968"/>
                <a:gd name="T8" fmla="*/ 2147483647 w 32967"/>
                <a:gd name="T9" fmla="*/ 0 h 269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967" h="26968" extrusionOk="0">
                  <a:moveTo>
                    <a:pt x="28706" y="0"/>
                  </a:moveTo>
                  <a:lnTo>
                    <a:pt x="0" y="5949"/>
                  </a:lnTo>
                  <a:lnTo>
                    <a:pt x="4495" y="26968"/>
                  </a:lnTo>
                  <a:lnTo>
                    <a:pt x="32966" y="20970"/>
                  </a:lnTo>
                  <a:lnTo>
                    <a:pt x="28706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85" name="Google Shape;3826;p60"/>
            <p:cNvSpPr>
              <a:spLocks/>
            </p:cNvSpPr>
            <p:nvPr/>
          </p:nvSpPr>
          <p:spPr bwMode="auto">
            <a:xfrm>
              <a:off x="1630990" y="1365488"/>
              <a:ext cx="1111750" cy="960186"/>
            </a:xfrm>
            <a:custGeom>
              <a:avLst/>
              <a:gdLst>
                <a:gd name="T0" fmla="*/ 2147483647 w 34688"/>
                <a:gd name="T1" fmla="*/ 0 h 29959"/>
                <a:gd name="T2" fmla="*/ 0 w 34688"/>
                <a:gd name="T3" fmla="*/ 2147483647 h 29959"/>
                <a:gd name="T4" fmla="*/ 2147483647 w 34688"/>
                <a:gd name="T5" fmla="*/ 2147483647 h 29959"/>
                <a:gd name="T6" fmla="*/ 2147483647 w 34688"/>
                <a:gd name="T7" fmla="*/ 2147483647 h 29959"/>
                <a:gd name="T8" fmla="*/ 2147483647 w 34688"/>
                <a:gd name="T9" fmla="*/ 0 h 299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688" h="29959" extrusionOk="0">
                  <a:moveTo>
                    <a:pt x="27653" y="0"/>
                  </a:moveTo>
                  <a:lnTo>
                    <a:pt x="0" y="9725"/>
                  </a:lnTo>
                  <a:lnTo>
                    <a:pt x="7269" y="29959"/>
                  </a:lnTo>
                  <a:lnTo>
                    <a:pt x="34687" y="20218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86" name="Google Shape;3827;p60"/>
            <p:cNvSpPr>
              <a:spLocks/>
            </p:cNvSpPr>
            <p:nvPr/>
          </p:nvSpPr>
          <p:spPr bwMode="auto">
            <a:xfrm>
              <a:off x="1629387" y="1365488"/>
              <a:ext cx="1114411" cy="961276"/>
            </a:xfrm>
            <a:custGeom>
              <a:avLst/>
              <a:gdLst>
                <a:gd name="T0" fmla="*/ 2147483647 w 34771"/>
                <a:gd name="T1" fmla="*/ 0 h 29993"/>
                <a:gd name="T2" fmla="*/ 2147483647 w 34771"/>
                <a:gd name="T3" fmla="*/ 0 h 29993"/>
                <a:gd name="T4" fmla="*/ 2147483647 w 34771"/>
                <a:gd name="T5" fmla="*/ 0 h 29993"/>
                <a:gd name="T6" fmla="*/ 2147483647 w 34771"/>
                <a:gd name="T7" fmla="*/ 0 h 29993"/>
                <a:gd name="T8" fmla="*/ 2147483647 w 34771"/>
                <a:gd name="T9" fmla="*/ 2147483647 h 29993"/>
                <a:gd name="T10" fmla="*/ 0 w 34771"/>
                <a:gd name="T11" fmla="*/ 2147483647 h 29993"/>
                <a:gd name="T12" fmla="*/ 2147483647 w 34771"/>
                <a:gd name="T13" fmla="*/ 2147483647 h 29993"/>
                <a:gd name="T14" fmla="*/ 2147483647 w 34771"/>
                <a:gd name="T15" fmla="*/ 2147483647 h 29993"/>
                <a:gd name="T16" fmla="*/ 2147483647 w 34771"/>
                <a:gd name="T17" fmla="*/ 2147483647 h 29993"/>
                <a:gd name="T18" fmla="*/ 2147483647 w 34771"/>
                <a:gd name="T19" fmla="*/ 2147483647 h 29993"/>
                <a:gd name="T20" fmla="*/ 2147483647 w 34771"/>
                <a:gd name="T21" fmla="*/ 2147483647 h 29993"/>
                <a:gd name="T22" fmla="*/ 2147483647 w 34771"/>
                <a:gd name="T23" fmla="*/ 2147483647 h 29993"/>
                <a:gd name="T24" fmla="*/ 2147483647 w 34771"/>
                <a:gd name="T25" fmla="*/ 2147483647 h 29993"/>
                <a:gd name="T26" fmla="*/ 2147483647 w 34771"/>
                <a:gd name="T27" fmla="*/ 2147483647 h 29993"/>
                <a:gd name="T28" fmla="*/ 2147483647 w 34771"/>
                <a:gd name="T29" fmla="*/ 0 h 29993"/>
                <a:gd name="T30" fmla="*/ 2147483647 w 34771"/>
                <a:gd name="T31" fmla="*/ 2147483647 h 29993"/>
                <a:gd name="T32" fmla="*/ 2147483647 w 34771"/>
                <a:gd name="T33" fmla="*/ 2147483647 h 29993"/>
                <a:gd name="T34" fmla="*/ 2147483647 w 34771"/>
                <a:gd name="T35" fmla="*/ 2147483647 h 29993"/>
                <a:gd name="T36" fmla="*/ 2147483647 w 34771"/>
                <a:gd name="T37" fmla="*/ 2147483647 h 29993"/>
                <a:gd name="T38" fmla="*/ 2147483647 w 34771"/>
                <a:gd name="T39" fmla="*/ 2147483647 h 29993"/>
                <a:gd name="T40" fmla="*/ 2147483647 w 34771"/>
                <a:gd name="T41" fmla="*/ 2147483647 h 29993"/>
                <a:gd name="T42" fmla="*/ 2147483647 w 34771"/>
                <a:gd name="T43" fmla="*/ 2147483647 h 29993"/>
                <a:gd name="T44" fmla="*/ 2147483647 w 34771"/>
                <a:gd name="T45" fmla="*/ 0 h 2999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4771" h="29993" extrusionOk="0">
                  <a:moveTo>
                    <a:pt x="27703" y="0"/>
                  </a:moveTo>
                  <a:lnTo>
                    <a:pt x="27703" y="0"/>
                  </a:lnTo>
                  <a:close/>
                  <a:moveTo>
                    <a:pt x="27703" y="0"/>
                  </a:moveTo>
                  <a:lnTo>
                    <a:pt x="34" y="9691"/>
                  </a:lnTo>
                  <a:lnTo>
                    <a:pt x="0" y="9708"/>
                  </a:lnTo>
                  <a:lnTo>
                    <a:pt x="17" y="9742"/>
                  </a:lnTo>
                  <a:lnTo>
                    <a:pt x="7235" y="29825"/>
                  </a:lnTo>
                  <a:cubicBezTo>
                    <a:pt x="7252" y="29875"/>
                    <a:pt x="7268" y="29925"/>
                    <a:pt x="7285" y="29959"/>
                  </a:cubicBezTo>
                  <a:lnTo>
                    <a:pt x="7302" y="29992"/>
                  </a:lnTo>
                  <a:lnTo>
                    <a:pt x="7335" y="29992"/>
                  </a:lnTo>
                  <a:lnTo>
                    <a:pt x="34737" y="20234"/>
                  </a:lnTo>
                  <a:lnTo>
                    <a:pt x="34771" y="20234"/>
                  </a:lnTo>
                  <a:lnTo>
                    <a:pt x="34754" y="20201"/>
                  </a:lnTo>
                  <a:lnTo>
                    <a:pt x="27703" y="0"/>
                  </a:lnTo>
                  <a:lnTo>
                    <a:pt x="34695" y="20193"/>
                  </a:lnTo>
                  <a:lnTo>
                    <a:pt x="7342" y="29911"/>
                  </a:lnTo>
                  <a:cubicBezTo>
                    <a:pt x="7328" y="29871"/>
                    <a:pt x="7315" y="29832"/>
                    <a:pt x="7302" y="29792"/>
                  </a:cubicBezTo>
                  <a:lnTo>
                    <a:pt x="96" y="9742"/>
                  </a:lnTo>
                  <a:lnTo>
                    <a:pt x="27703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87" name="Google Shape;3828;p60"/>
            <p:cNvSpPr>
              <a:spLocks/>
            </p:cNvSpPr>
            <p:nvPr/>
          </p:nvSpPr>
          <p:spPr bwMode="auto">
            <a:xfrm>
              <a:off x="2356602" y="1490804"/>
              <a:ext cx="187460" cy="496455"/>
            </a:xfrm>
            <a:custGeom>
              <a:avLst/>
              <a:gdLst>
                <a:gd name="T0" fmla="*/ 2147483647 w 5849"/>
                <a:gd name="T1" fmla="*/ 0 h 15490"/>
                <a:gd name="T2" fmla="*/ 2147483647 w 5849"/>
                <a:gd name="T3" fmla="*/ 0 h 15490"/>
                <a:gd name="T4" fmla="*/ 2147483647 w 5849"/>
                <a:gd name="T5" fmla="*/ 2147483647 h 15490"/>
                <a:gd name="T6" fmla="*/ 2147483647 w 5849"/>
                <a:gd name="T7" fmla="*/ 2147483647 h 15490"/>
                <a:gd name="T8" fmla="*/ 2147483647 w 5849"/>
                <a:gd name="T9" fmla="*/ 2147483647 h 15490"/>
                <a:gd name="T10" fmla="*/ 2147483647 w 5849"/>
                <a:gd name="T11" fmla="*/ 2147483647 h 15490"/>
                <a:gd name="T12" fmla="*/ 2147483647 w 5849"/>
                <a:gd name="T13" fmla="*/ 0 h 154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849" h="15490" extrusionOk="0">
                  <a:moveTo>
                    <a:pt x="51" y="0"/>
                  </a:moveTo>
                  <a:cubicBezTo>
                    <a:pt x="51" y="0"/>
                    <a:pt x="51" y="0"/>
                    <a:pt x="51" y="0"/>
                  </a:cubicBezTo>
                  <a:cubicBezTo>
                    <a:pt x="0" y="17"/>
                    <a:pt x="1237" y="3509"/>
                    <a:pt x="2824" y="7786"/>
                  </a:cubicBezTo>
                  <a:cubicBezTo>
                    <a:pt x="4408" y="12053"/>
                    <a:pt x="5742" y="15489"/>
                    <a:pt x="5798" y="15489"/>
                  </a:cubicBezTo>
                  <a:cubicBezTo>
                    <a:pt x="5798" y="15489"/>
                    <a:pt x="5798" y="15489"/>
                    <a:pt x="5798" y="15489"/>
                  </a:cubicBezTo>
                  <a:cubicBezTo>
                    <a:pt x="5848" y="15472"/>
                    <a:pt x="4612" y="11980"/>
                    <a:pt x="3025" y="7703"/>
                  </a:cubicBezTo>
                  <a:cubicBezTo>
                    <a:pt x="1441" y="3452"/>
                    <a:pt x="107" y="0"/>
                    <a:pt x="5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88" name="Google Shape;3829;p60"/>
            <p:cNvSpPr>
              <a:spLocks/>
            </p:cNvSpPr>
            <p:nvPr/>
          </p:nvSpPr>
          <p:spPr bwMode="auto">
            <a:xfrm>
              <a:off x="2281092" y="1525610"/>
              <a:ext cx="187460" cy="495910"/>
            </a:xfrm>
            <a:custGeom>
              <a:avLst/>
              <a:gdLst>
                <a:gd name="T0" fmla="*/ 2147483647 w 5849"/>
                <a:gd name="T1" fmla="*/ 0 h 15473"/>
                <a:gd name="T2" fmla="*/ 2147483647 w 5849"/>
                <a:gd name="T3" fmla="*/ 0 h 15473"/>
                <a:gd name="T4" fmla="*/ 2147483647 w 5849"/>
                <a:gd name="T5" fmla="*/ 2147483647 h 15473"/>
                <a:gd name="T6" fmla="*/ 2147483647 w 5849"/>
                <a:gd name="T7" fmla="*/ 2147483647 h 15473"/>
                <a:gd name="T8" fmla="*/ 2147483647 w 5849"/>
                <a:gd name="T9" fmla="*/ 2147483647 h 15473"/>
                <a:gd name="T10" fmla="*/ 2147483647 w 5849"/>
                <a:gd name="T11" fmla="*/ 2147483647 h 15473"/>
                <a:gd name="T12" fmla="*/ 2147483647 w 5849"/>
                <a:gd name="T13" fmla="*/ 0 h 1547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849" h="15473" extrusionOk="0">
                  <a:moveTo>
                    <a:pt x="51" y="0"/>
                  </a:moveTo>
                  <a:cubicBezTo>
                    <a:pt x="51" y="0"/>
                    <a:pt x="51" y="0"/>
                    <a:pt x="51" y="0"/>
                  </a:cubicBezTo>
                  <a:cubicBezTo>
                    <a:pt x="1" y="17"/>
                    <a:pt x="1237" y="3509"/>
                    <a:pt x="2824" y="7770"/>
                  </a:cubicBezTo>
                  <a:cubicBezTo>
                    <a:pt x="4404" y="12027"/>
                    <a:pt x="5719" y="15473"/>
                    <a:pt x="5781" y="15473"/>
                  </a:cubicBezTo>
                  <a:cubicBezTo>
                    <a:pt x="5781" y="15473"/>
                    <a:pt x="5781" y="15473"/>
                    <a:pt x="5782" y="15472"/>
                  </a:cubicBezTo>
                  <a:cubicBezTo>
                    <a:pt x="5849" y="15456"/>
                    <a:pt x="4595" y="11980"/>
                    <a:pt x="3008" y="7703"/>
                  </a:cubicBezTo>
                  <a:cubicBezTo>
                    <a:pt x="1425" y="3436"/>
                    <a:pt x="107" y="0"/>
                    <a:pt x="5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89" name="Google Shape;3830;p60"/>
            <p:cNvSpPr>
              <a:spLocks/>
            </p:cNvSpPr>
            <p:nvPr/>
          </p:nvSpPr>
          <p:spPr bwMode="auto">
            <a:xfrm>
              <a:off x="2046005" y="1624132"/>
              <a:ext cx="185858" cy="495910"/>
            </a:xfrm>
            <a:custGeom>
              <a:avLst/>
              <a:gdLst>
                <a:gd name="T0" fmla="*/ 2147483647 w 5799"/>
                <a:gd name="T1" fmla="*/ 0 h 15473"/>
                <a:gd name="T2" fmla="*/ 2147483647 w 5799"/>
                <a:gd name="T3" fmla="*/ 2147483647 h 15473"/>
                <a:gd name="T4" fmla="*/ 2147483647 w 5799"/>
                <a:gd name="T5" fmla="*/ 2147483647 h 15473"/>
                <a:gd name="T6" fmla="*/ 2147483647 w 5799"/>
                <a:gd name="T7" fmla="*/ 2147483647 h 15473"/>
                <a:gd name="T8" fmla="*/ 2147483647 w 5799"/>
                <a:gd name="T9" fmla="*/ 2147483647 h 15473"/>
                <a:gd name="T10" fmla="*/ 2147483647 w 5799"/>
                <a:gd name="T11" fmla="*/ 2147483647 h 15473"/>
                <a:gd name="T12" fmla="*/ 2147483647 w 5799"/>
                <a:gd name="T13" fmla="*/ 0 h 15473"/>
                <a:gd name="T14" fmla="*/ 2147483647 w 5799"/>
                <a:gd name="T15" fmla="*/ 2147483647 h 15473"/>
                <a:gd name="T16" fmla="*/ 2147483647 w 5799"/>
                <a:gd name="T17" fmla="*/ 2147483647 h 15473"/>
                <a:gd name="T18" fmla="*/ 2147483647 w 5799"/>
                <a:gd name="T19" fmla="*/ 2147483647 h 15473"/>
                <a:gd name="T20" fmla="*/ 2147483647 w 5799"/>
                <a:gd name="T21" fmla="*/ 2147483647 h 15473"/>
                <a:gd name="T22" fmla="*/ 2147483647 w 5799"/>
                <a:gd name="T23" fmla="*/ 2147483647 h 15473"/>
                <a:gd name="T24" fmla="*/ 2147483647 w 5799"/>
                <a:gd name="T25" fmla="*/ 2147483647 h 15473"/>
                <a:gd name="T26" fmla="*/ 2147483647 w 5799"/>
                <a:gd name="T27" fmla="*/ 2147483647 h 15473"/>
                <a:gd name="T28" fmla="*/ 2147483647 w 5799"/>
                <a:gd name="T29" fmla="*/ 2147483647 h 154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799" h="15473" extrusionOk="0">
                  <a:moveTo>
                    <a:pt x="51" y="0"/>
                  </a:moveTo>
                  <a:cubicBezTo>
                    <a:pt x="51" y="0"/>
                    <a:pt x="51" y="0"/>
                    <a:pt x="51" y="1"/>
                  </a:cubicBezTo>
                  <a:cubicBezTo>
                    <a:pt x="0" y="17"/>
                    <a:pt x="1237" y="3493"/>
                    <a:pt x="2824" y="7770"/>
                  </a:cubicBezTo>
                  <a:cubicBezTo>
                    <a:pt x="4346" y="11871"/>
                    <a:pt x="5622" y="15204"/>
                    <a:pt x="5784" y="15457"/>
                  </a:cubicBezTo>
                  <a:cubicBezTo>
                    <a:pt x="5757" y="15202"/>
                    <a:pt x="4538" y="11825"/>
                    <a:pt x="3008" y="7703"/>
                  </a:cubicBezTo>
                  <a:cubicBezTo>
                    <a:pt x="1428" y="3446"/>
                    <a:pt x="113" y="0"/>
                    <a:pt x="51" y="0"/>
                  </a:cubicBezTo>
                  <a:close/>
                  <a:moveTo>
                    <a:pt x="5784" y="15457"/>
                  </a:moveTo>
                  <a:cubicBezTo>
                    <a:pt x="5785" y="15467"/>
                    <a:pt x="5784" y="15472"/>
                    <a:pt x="5782" y="15473"/>
                  </a:cubicBezTo>
                  <a:lnTo>
                    <a:pt x="5797" y="15473"/>
                  </a:lnTo>
                  <a:cubicBezTo>
                    <a:pt x="5794" y="15472"/>
                    <a:pt x="5790" y="15467"/>
                    <a:pt x="5784" y="15457"/>
                  </a:cubicBezTo>
                  <a:close/>
                  <a:moveTo>
                    <a:pt x="5797" y="15473"/>
                  </a:moveTo>
                  <a:cubicBezTo>
                    <a:pt x="5797" y="15473"/>
                    <a:pt x="5798" y="15473"/>
                    <a:pt x="5798" y="15473"/>
                  </a:cubicBezTo>
                  <a:cubicBezTo>
                    <a:pt x="5798" y="15473"/>
                    <a:pt x="5798" y="15473"/>
                    <a:pt x="5798" y="15473"/>
                  </a:cubicBezTo>
                  <a:lnTo>
                    <a:pt x="5797" y="15473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90" name="Google Shape;3831;p60"/>
            <p:cNvSpPr>
              <a:spLocks/>
            </p:cNvSpPr>
            <p:nvPr/>
          </p:nvSpPr>
          <p:spPr bwMode="auto">
            <a:xfrm>
              <a:off x="2120425" y="1594133"/>
              <a:ext cx="188005" cy="495942"/>
            </a:xfrm>
            <a:custGeom>
              <a:avLst/>
              <a:gdLst>
                <a:gd name="T0" fmla="*/ 2147483647 w 5866"/>
                <a:gd name="T1" fmla="*/ 2147483647 h 15474"/>
                <a:gd name="T2" fmla="*/ 2147483647 w 5866"/>
                <a:gd name="T3" fmla="*/ 2147483647 h 15474"/>
                <a:gd name="T4" fmla="*/ 2147483647 w 5866"/>
                <a:gd name="T5" fmla="*/ 2147483647 h 15474"/>
                <a:gd name="T6" fmla="*/ 2147483647 w 5866"/>
                <a:gd name="T7" fmla="*/ 2147483647 h 15474"/>
                <a:gd name="T8" fmla="*/ 2147483647 w 5866"/>
                <a:gd name="T9" fmla="*/ 2147483647 h 15474"/>
                <a:gd name="T10" fmla="*/ 2147483647 w 5866"/>
                <a:gd name="T11" fmla="*/ 2147483647 h 15474"/>
                <a:gd name="T12" fmla="*/ 2147483647 w 5866"/>
                <a:gd name="T13" fmla="*/ 2147483647 h 154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866" h="15474" extrusionOk="0">
                  <a:moveTo>
                    <a:pt x="69" y="1"/>
                  </a:moveTo>
                  <a:cubicBezTo>
                    <a:pt x="68" y="1"/>
                    <a:pt x="68" y="1"/>
                    <a:pt x="68" y="1"/>
                  </a:cubicBezTo>
                  <a:cubicBezTo>
                    <a:pt x="1" y="18"/>
                    <a:pt x="1254" y="3493"/>
                    <a:pt x="2841" y="7770"/>
                  </a:cubicBezTo>
                  <a:cubicBezTo>
                    <a:pt x="4425" y="12037"/>
                    <a:pt x="5742" y="15473"/>
                    <a:pt x="5798" y="15473"/>
                  </a:cubicBezTo>
                  <a:cubicBezTo>
                    <a:pt x="5799" y="15473"/>
                    <a:pt x="5799" y="15473"/>
                    <a:pt x="5799" y="15473"/>
                  </a:cubicBezTo>
                  <a:cubicBezTo>
                    <a:pt x="5866" y="15456"/>
                    <a:pt x="4613" y="11981"/>
                    <a:pt x="3025" y="7704"/>
                  </a:cubicBezTo>
                  <a:cubicBezTo>
                    <a:pt x="1445" y="3447"/>
                    <a:pt x="131" y="1"/>
                    <a:pt x="6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91" name="Google Shape;3832;p60"/>
            <p:cNvSpPr>
              <a:spLocks/>
            </p:cNvSpPr>
            <p:nvPr/>
          </p:nvSpPr>
          <p:spPr bwMode="auto">
            <a:xfrm>
              <a:off x="2195422" y="1563622"/>
              <a:ext cx="187460" cy="496454"/>
            </a:xfrm>
            <a:custGeom>
              <a:avLst/>
              <a:gdLst>
                <a:gd name="T0" fmla="*/ 2147483647 w 5849"/>
                <a:gd name="T1" fmla="*/ 2147483647 h 15490"/>
                <a:gd name="T2" fmla="*/ 2147483647 w 5849"/>
                <a:gd name="T3" fmla="*/ 2147483647 h 15490"/>
                <a:gd name="T4" fmla="*/ 2147483647 w 5849"/>
                <a:gd name="T5" fmla="*/ 2147483647 h 15490"/>
                <a:gd name="T6" fmla="*/ 2147483647 w 5849"/>
                <a:gd name="T7" fmla="*/ 2147483647 h 15490"/>
                <a:gd name="T8" fmla="*/ 2147483647 w 5849"/>
                <a:gd name="T9" fmla="*/ 2147483647 h 15490"/>
                <a:gd name="T10" fmla="*/ 2147483647 w 5849"/>
                <a:gd name="T11" fmla="*/ 2147483647 h 15490"/>
                <a:gd name="T12" fmla="*/ 2147483647 w 5849"/>
                <a:gd name="T13" fmla="*/ 2147483647 h 154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849" h="15490" extrusionOk="0">
                  <a:moveTo>
                    <a:pt x="67" y="1"/>
                  </a:moveTo>
                  <a:cubicBezTo>
                    <a:pt x="67" y="1"/>
                    <a:pt x="67" y="1"/>
                    <a:pt x="67" y="1"/>
                  </a:cubicBezTo>
                  <a:cubicBezTo>
                    <a:pt x="0" y="17"/>
                    <a:pt x="1253" y="3509"/>
                    <a:pt x="2841" y="7787"/>
                  </a:cubicBezTo>
                  <a:cubicBezTo>
                    <a:pt x="4424" y="12037"/>
                    <a:pt x="5742" y="15489"/>
                    <a:pt x="5798" y="15489"/>
                  </a:cubicBezTo>
                  <a:cubicBezTo>
                    <a:pt x="5798" y="15489"/>
                    <a:pt x="5798" y="15489"/>
                    <a:pt x="5798" y="15489"/>
                  </a:cubicBezTo>
                  <a:cubicBezTo>
                    <a:pt x="5848" y="15456"/>
                    <a:pt x="4612" y="11981"/>
                    <a:pt x="3024" y="7703"/>
                  </a:cubicBezTo>
                  <a:cubicBezTo>
                    <a:pt x="1441" y="3436"/>
                    <a:pt x="123" y="1"/>
                    <a:pt x="6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92" name="Google Shape;3833;p60"/>
            <p:cNvSpPr>
              <a:spLocks/>
            </p:cNvSpPr>
            <p:nvPr/>
          </p:nvSpPr>
          <p:spPr bwMode="auto">
            <a:xfrm>
              <a:off x="1959246" y="1648778"/>
              <a:ext cx="187460" cy="496454"/>
            </a:xfrm>
            <a:custGeom>
              <a:avLst/>
              <a:gdLst>
                <a:gd name="T0" fmla="*/ 2147483647 w 5849"/>
                <a:gd name="T1" fmla="*/ 0 h 15490"/>
                <a:gd name="T2" fmla="*/ 2147483647 w 5849"/>
                <a:gd name="T3" fmla="*/ 0 h 15490"/>
                <a:gd name="T4" fmla="*/ 2147483647 w 5849"/>
                <a:gd name="T5" fmla="*/ 2147483647 h 15490"/>
                <a:gd name="T6" fmla="*/ 2147483647 w 5849"/>
                <a:gd name="T7" fmla="*/ 2147483647 h 15490"/>
                <a:gd name="T8" fmla="*/ 2147483647 w 5849"/>
                <a:gd name="T9" fmla="*/ 2147483647 h 15490"/>
                <a:gd name="T10" fmla="*/ 2147483647 w 5849"/>
                <a:gd name="T11" fmla="*/ 2147483647 h 15490"/>
                <a:gd name="T12" fmla="*/ 2147483647 w 5849"/>
                <a:gd name="T13" fmla="*/ 0 h 154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849" h="15490" extrusionOk="0">
                  <a:moveTo>
                    <a:pt x="51" y="0"/>
                  </a:moveTo>
                  <a:cubicBezTo>
                    <a:pt x="51" y="0"/>
                    <a:pt x="51" y="0"/>
                    <a:pt x="51" y="0"/>
                  </a:cubicBezTo>
                  <a:cubicBezTo>
                    <a:pt x="1" y="34"/>
                    <a:pt x="1237" y="3509"/>
                    <a:pt x="2824" y="7786"/>
                  </a:cubicBezTo>
                  <a:cubicBezTo>
                    <a:pt x="4408" y="12053"/>
                    <a:pt x="5725" y="15489"/>
                    <a:pt x="5781" y="15489"/>
                  </a:cubicBezTo>
                  <a:cubicBezTo>
                    <a:pt x="5782" y="15489"/>
                    <a:pt x="5782" y="15489"/>
                    <a:pt x="5782" y="15489"/>
                  </a:cubicBezTo>
                  <a:cubicBezTo>
                    <a:pt x="5849" y="15472"/>
                    <a:pt x="4596" y="11980"/>
                    <a:pt x="3008" y="7720"/>
                  </a:cubicBezTo>
                  <a:cubicBezTo>
                    <a:pt x="1425" y="3452"/>
                    <a:pt x="107" y="0"/>
                    <a:pt x="5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93" name="Google Shape;3834;p60"/>
            <p:cNvSpPr>
              <a:spLocks/>
            </p:cNvSpPr>
            <p:nvPr/>
          </p:nvSpPr>
          <p:spPr bwMode="auto">
            <a:xfrm>
              <a:off x="1876236" y="1679290"/>
              <a:ext cx="187460" cy="496455"/>
            </a:xfrm>
            <a:custGeom>
              <a:avLst/>
              <a:gdLst>
                <a:gd name="T0" fmla="*/ 2147483647 w 5849"/>
                <a:gd name="T1" fmla="*/ 2147483647 h 15490"/>
                <a:gd name="T2" fmla="*/ 2147483647 w 5849"/>
                <a:gd name="T3" fmla="*/ 2147483647 h 15490"/>
                <a:gd name="T4" fmla="*/ 2147483647 w 5849"/>
                <a:gd name="T5" fmla="*/ 2147483647 h 15490"/>
                <a:gd name="T6" fmla="*/ 2147483647 w 5849"/>
                <a:gd name="T7" fmla="*/ 2147483647 h 15490"/>
                <a:gd name="T8" fmla="*/ 2147483647 w 5849"/>
                <a:gd name="T9" fmla="*/ 2147483647 h 15490"/>
                <a:gd name="T10" fmla="*/ 2147483647 w 5849"/>
                <a:gd name="T11" fmla="*/ 2147483647 h 15490"/>
                <a:gd name="T12" fmla="*/ 2147483647 w 5849"/>
                <a:gd name="T13" fmla="*/ 2147483647 h 154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849" h="15490" extrusionOk="0">
                  <a:moveTo>
                    <a:pt x="51" y="1"/>
                  </a:moveTo>
                  <a:cubicBezTo>
                    <a:pt x="51" y="1"/>
                    <a:pt x="51" y="1"/>
                    <a:pt x="51" y="1"/>
                  </a:cubicBezTo>
                  <a:cubicBezTo>
                    <a:pt x="1" y="17"/>
                    <a:pt x="1237" y="3509"/>
                    <a:pt x="2825" y="7787"/>
                  </a:cubicBezTo>
                  <a:cubicBezTo>
                    <a:pt x="4408" y="12037"/>
                    <a:pt x="5726" y="15489"/>
                    <a:pt x="5782" y="15489"/>
                  </a:cubicBezTo>
                  <a:cubicBezTo>
                    <a:pt x="5782" y="15489"/>
                    <a:pt x="5782" y="15489"/>
                    <a:pt x="5782" y="15489"/>
                  </a:cubicBezTo>
                  <a:cubicBezTo>
                    <a:pt x="5849" y="15473"/>
                    <a:pt x="4596" y="11981"/>
                    <a:pt x="3008" y="7703"/>
                  </a:cubicBezTo>
                  <a:cubicBezTo>
                    <a:pt x="1425" y="3436"/>
                    <a:pt x="107" y="1"/>
                    <a:pt x="5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94" name="Google Shape;3835;p60"/>
            <p:cNvSpPr>
              <a:spLocks/>
            </p:cNvSpPr>
            <p:nvPr/>
          </p:nvSpPr>
          <p:spPr bwMode="auto">
            <a:xfrm>
              <a:off x="1793259" y="1709802"/>
              <a:ext cx="185826" cy="496455"/>
            </a:xfrm>
            <a:custGeom>
              <a:avLst/>
              <a:gdLst>
                <a:gd name="T0" fmla="*/ 2147483647 w 5798"/>
                <a:gd name="T1" fmla="*/ 2147483647 h 15490"/>
                <a:gd name="T2" fmla="*/ 2147483647 w 5798"/>
                <a:gd name="T3" fmla="*/ 2147483647 h 15490"/>
                <a:gd name="T4" fmla="*/ 2147483647 w 5798"/>
                <a:gd name="T5" fmla="*/ 2147483647 h 15490"/>
                <a:gd name="T6" fmla="*/ 2147483647 w 5798"/>
                <a:gd name="T7" fmla="*/ 2147483647 h 15490"/>
                <a:gd name="T8" fmla="*/ 2147483647 w 5798"/>
                <a:gd name="T9" fmla="*/ 2147483647 h 15490"/>
                <a:gd name="T10" fmla="*/ 2147483647 w 5798"/>
                <a:gd name="T11" fmla="*/ 2147483647 h 15490"/>
                <a:gd name="T12" fmla="*/ 2147483647 w 5798"/>
                <a:gd name="T13" fmla="*/ 2147483647 h 15490"/>
                <a:gd name="T14" fmla="*/ 2147483647 w 5798"/>
                <a:gd name="T15" fmla="*/ 2147483647 h 15490"/>
                <a:gd name="T16" fmla="*/ 2147483647 w 5798"/>
                <a:gd name="T17" fmla="*/ 2147483647 h 15490"/>
                <a:gd name="T18" fmla="*/ 2147483647 w 5798"/>
                <a:gd name="T19" fmla="*/ 2147483647 h 15490"/>
                <a:gd name="T20" fmla="*/ 2147483647 w 5798"/>
                <a:gd name="T21" fmla="*/ 2147483647 h 15490"/>
                <a:gd name="T22" fmla="*/ 2147483647 w 5798"/>
                <a:gd name="T23" fmla="*/ 2147483647 h 15490"/>
                <a:gd name="T24" fmla="*/ 2147483647 w 5798"/>
                <a:gd name="T25" fmla="*/ 2147483647 h 15490"/>
                <a:gd name="T26" fmla="*/ 2147483647 w 5798"/>
                <a:gd name="T27" fmla="*/ 2147483647 h 15490"/>
                <a:gd name="T28" fmla="*/ 2147483647 w 5798"/>
                <a:gd name="T29" fmla="*/ 2147483647 h 15490"/>
                <a:gd name="T30" fmla="*/ 2147483647 w 5798"/>
                <a:gd name="T31" fmla="*/ 2147483647 h 1549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798" h="15490" extrusionOk="0">
                  <a:moveTo>
                    <a:pt x="51" y="1"/>
                  </a:moveTo>
                  <a:cubicBezTo>
                    <a:pt x="50" y="1"/>
                    <a:pt x="50" y="1"/>
                    <a:pt x="50" y="1"/>
                  </a:cubicBezTo>
                  <a:cubicBezTo>
                    <a:pt x="0" y="18"/>
                    <a:pt x="1236" y="3510"/>
                    <a:pt x="2824" y="7770"/>
                  </a:cubicBezTo>
                  <a:cubicBezTo>
                    <a:pt x="4346" y="11873"/>
                    <a:pt x="5623" y="15222"/>
                    <a:pt x="5783" y="15475"/>
                  </a:cubicBezTo>
                  <a:cubicBezTo>
                    <a:pt x="5762" y="15219"/>
                    <a:pt x="4541" y="11836"/>
                    <a:pt x="3008" y="7704"/>
                  </a:cubicBezTo>
                  <a:cubicBezTo>
                    <a:pt x="1424" y="3437"/>
                    <a:pt x="107" y="1"/>
                    <a:pt x="51" y="1"/>
                  </a:cubicBezTo>
                  <a:close/>
                  <a:moveTo>
                    <a:pt x="5783" y="15475"/>
                  </a:moveTo>
                  <a:cubicBezTo>
                    <a:pt x="5784" y="15484"/>
                    <a:pt x="5783" y="15489"/>
                    <a:pt x="5781" y="15490"/>
                  </a:cubicBezTo>
                  <a:lnTo>
                    <a:pt x="5797" y="15490"/>
                  </a:lnTo>
                  <a:cubicBezTo>
                    <a:pt x="5794" y="15489"/>
                    <a:pt x="5790" y="15484"/>
                    <a:pt x="5783" y="15475"/>
                  </a:cubicBezTo>
                  <a:close/>
                  <a:moveTo>
                    <a:pt x="5797" y="15490"/>
                  </a:moveTo>
                  <a:lnTo>
                    <a:pt x="5797" y="15490"/>
                  </a:lnTo>
                  <a:cubicBezTo>
                    <a:pt x="5797" y="15490"/>
                    <a:pt x="5797" y="15490"/>
                    <a:pt x="5797" y="15490"/>
                  </a:cubicBezTo>
                  <a:cubicBezTo>
                    <a:pt x="5798" y="15490"/>
                    <a:pt x="5798" y="15490"/>
                    <a:pt x="5798" y="15490"/>
                  </a:cubicBezTo>
                  <a:lnTo>
                    <a:pt x="5797" y="1549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95" name="Google Shape;3836;p60"/>
            <p:cNvSpPr>
              <a:spLocks/>
            </p:cNvSpPr>
            <p:nvPr/>
          </p:nvSpPr>
          <p:spPr bwMode="auto">
            <a:xfrm>
              <a:off x="1478367" y="1744640"/>
              <a:ext cx="1140660" cy="667249"/>
            </a:xfrm>
            <a:custGeom>
              <a:avLst/>
              <a:gdLst>
                <a:gd name="T0" fmla="*/ 2147483647 w 35590"/>
                <a:gd name="T1" fmla="*/ 0 h 20819"/>
                <a:gd name="T2" fmla="*/ 2147483647 w 35590"/>
                <a:gd name="T3" fmla="*/ 2147483647 h 20819"/>
                <a:gd name="T4" fmla="*/ 2147483647 w 35590"/>
                <a:gd name="T5" fmla="*/ 2147483647 h 20819"/>
                <a:gd name="T6" fmla="*/ 2147483647 w 35590"/>
                <a:gd name="T7" fmla="*/ 2147483647 h 20819"/>
                <a:gd name="T8" fmla="*/ 2147483647 w 35590"/>
                <a:gd name="T9" fmla="*/ 2147483647 h 20819"/>
                <a:gd name="T10" fmla="*/ 2147483647 w 35590"/>
                <a:gd name="T11" fmla="*/ 2147483647 h 20819"/>
                <a:gd name="T12" fmla="*/ 2147483647 w 35590"/>
                <a:gd name="T13" fmla="*/ 2147483647 h 20819"/>
                <a:gd name="T14" fmla="*/ 2147483647 w 35590"/>
                <a:gd name="T15" fmla="*/ 2147483647 h 20819"/>
                <a:gd name="T16" fmla="*/ 2147483647 w 35590"/>
                <a:gd name="T17" fmla="*/ 0 h 208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5590" h="20819" extrusionOk="0">
                  <a:moveTo>
                    <a:pt x="719" y="0"/>
                  </a:moveTo>
                  <a:cubicBezTo>
                    <a:pt x="318" y="0"/>
                    <a:pt x="0" y="351"/>
                    <a:pt x="34" y="769"/>
                  </a:cubicBezTo>
                  <a:lnTo>
                    <a:pt x="2356" y="20117"/>
                  </a:lnTo>
                  <a:cubicBezTo>
                    <a:pt x="2390" y="20468"/>
                    <a:pt x="2690" y="20719"/>
                    <a:pt x="3025" y="20719"/>
                  </a:cubicBezTo>
                  <a:lnTo>
                    <a:pt x="33284" y="20819"/>
                  </a:lnTo>
                  <a:cubicBezTo>
                    <a:pt x="33651" y="20819"/>
                    <a:pt x="33952" y="20535"/>
                    <a:pt x="33969" y="20184"/>
                  </a:cubicBezTo>
                  <a:lnTo>
                    <a:pt x="35556" y="835"/>
                  </a:lnTo>
                  <a:cubicBezTo>
                    <a:pt x="35590" y="451"/>
                    <a:pt x="35272" y="100"/>
                    <a:pt x="34871" y="100"/>
                  </a:cubicBezTo>
                  <a:lnTo>
                    <a:pt x="719" y="0"/>
                  </a:lnTo>
                  <a:close/>
                </a:path>
              </a:pathLst>
            </a:custGeom>
            <a:solidFill>
              <a:srgbClr val="1261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96" name="Google Shape;3837;p60"/>
            <p:cNvSpPr>
              <a:spLocks/>
            </p:cNvSpPr>
            <p:nvPr/>
          </p:nvSpPr>
          <p:spPr bwMode="auto">
            <a:xfrm>
              <a:off x="2633449" y="1596281"/>
              <a:ext cx="62145" cy="116790"/>
            </a:xfrm>
            <a:custGeom>
              <a:avLst/>
              <a:gdLst>
                <a:gd name="T0" fmla="*/ 2147483647 w 1939"/>
                <a:gd name="T1" fmla="*/ 2147483647 h 3644"/>
                <a:gd name="T2" fmla="*/ 2147483647 w 1939"/>
                <a:gd name="T3" fmla="*/ 2147483647 h 3644"/>
                <a:gd name="T4" fmla="*/ 2147483647 w 1939"/>
                <a:gd name="T5" fmla="*/ 2147483647 h 3644"/>
                <a:gd name="T6" fmla="*/ 2147483647 w 1939"/>
                <a:gd name="T7" fmla="*/ 2147483647 h 3644"/>
                <a:gd name="T8" fmla="*/ 2147483647 w 1939"/>
                <a:gd name="T9" fmla="*/ 2147483647 h 36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39" h="3644" extrusionOk="0">
                  <a:moveTo>
                    <a:pt x="1020" y="1"/>
                  </a:moveTo>
                  <a:lnTo>
                    <a:pt x="1" y="719"/>
                  </a:lnTo>
                  <a:lnTo>
                    <a:pt x="602" y="3643"/>
                  </a:lnTo>
                  <a:lnTo>
                    <a:pt x="1939" y="2457"/>
                  </a:lnTo>
                  <a:lnTo>
                    <a:pt x="1020" y="1"/>
                  </a:lnTo>
                  <a:close/>
                </a:path>
              </a:pathLst>
            </a:custGeom>
            <a:solidFill>
              <a:srgbClr val="BF7A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97" name="Google Shape;3838;p60"/>
            <p:cNvSpPr>
              <a:spLocks/>
            </p:cNvSpPr>
            <p:nvPr/>
          </p:nvSpPr>
          <p:spPr bwMode="auto">
            <a:xfrm>
              <a:off x="2673608" y="2235165"/>
              <a:ext cx="333673" cy="107111"/>
            </a:xfrm>
            <a:custGeom>
              <a:avLst/>
              <a:gdLst>
                <a:gd name="T0" fmla="*/ 2147483647 w 10411"/>
                <a:gd name="T1" fmla="*/ 0 h 3342"/>
                <a:gd name="T2" fmla="*/ 2147483647 w 10411"/>
                <a:gd name="T3" fmla="*/ 2147483647 h 3342"/>
                <a:gd name="T4" fmla="*/ 2147483647 w 10411"/>
                <a:gd name="T5" fmla="*/ 2147483647 h 3342"/>
                <a:gd name="T6" fmla="*/ 2147483647 w 10411"/>
                <a:gd name="T7" fmla="*/ 2147483647 h 3342"/>
                <a:gd name="T8" fmla="*/ 2147483647 w 10411"/>
                <a:gd name="T9" fmla="*/ 2147483647 h 3342"/>
                <a:gd name="T10" fmla="*/ 2147483647 w 10411"/>
                <a:gd name="T11" fmla="*/ 2147483647 h 3342"/>
                <a:gd name="T12" fmla="*/ 2147483647 w 10411"/>
                <a:gd name="T13" fmla="*/ 2147483647 h 3342"/>
                <a:gd name="T14" fmla="*/ 2147483647 w 10411"/>
                <a:gd name="T15" fmla="*/ 2147483647 h 3342"/>
                <a:gd name="T16" fmla="*/ 2147483647 w 10411"/>
                <a:gd name="T17" fmla="*/ 2147483647 h 3342"/>
                <a:gd name="T18" fmla="*/ 2147483647 w 10411"/>
                <a:gd name="T19" fmla="*/ 2147483647 h 3342"/>
                <a:gd name="T20" fmla="*/ 2147483647 w 10411"/>
                <a:gd name="T21" fmla="*/ 2147483647 h 3342"/>
                <a:gd name="T22" fmla="*/ 2147483647 w 10411"/>
                <a:gd name="T23" fmla="*/ 2147483647 h 3342"/>
                <a:gd name="T24" fmla="*/ 2147483647 w 10411"/>
                <a:gd name="T25" fmla="*/ 2147483647 h 3342"/>
                <a:gd name="T26" fmla="*/ 2147483647 w 10411"/>
                <a:gd name="T27" fmla="*/ 2147483647 h 3342"/>
                <a:gd name="T28" fmla="*/ 2147483647 w 10411"/>
                <a:gd name="T29" fmla="*/ 2147483647 h 3342"/>
                <a:gd name="T30" fmla="*/ 2147483647 w 10411"/>
                <a:gd name="T31" fmla="*/ 2147483647 h 3342"/>
                <a:gd name="T32" fmla="*/ 2147483647 w 10411"/>
                <a:gd name="T33" fmla="*/ 2147483647 h 3342"/>
                <a:gd name="T34" fmla="*/ 2147483647 w 10411"/>
                <a:gd name="T35" fmla="*/ 2147483647 h 3342"/>
                <a:gd name="T36" fmla="*/ 2147483647 w 10411"/>
                <a:gd name="T37" fmla="*/ 0 h 334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0411" h="3342" extrusionOk="0">
                  <a:moveTo>
                    <a:pt x="4245" y="0"/>
                  </a:moveTo>
                  <a:lnTo>
                    <a:pt x="1" y="2055"/>
                  </a:lnTo>
                  <a:cubicBezTo>
                    <a:pt x="222" y="2407"/>
                    <a:pt x="768" y="2535"/>
                    <a:pt x="1244" y="2535"/>
                  </a:cubicBezTo>
                  <a:cubicBezTo>
                    <a:pt x="1378" y="2535"/>
                    <a:pt x="1507" y="2525"/>
                    <a:pt x="1622" y="2506"/>
                  </a:cubicBezTo>
                  <a:cubicBezTo>
                    <a:pt x="2156" y="2440"/>
                    <a:pt x="2641" y="2206"/>
                    <a:pt x="3176" y="2139"/>
                  </a:cubicBezTo>
                  <a:cubicBezTo>
                    <a:pt x="3296" y="2124"/>
                    <a:pt x="3417" y="2116"/>
                    <a:pt x="3538" y="2116"/>
                  </a:cubicBezTo>
                  <a:cubicBezTo>
                    <a:pt x="4083" y="2116"/>
                    <a:pt x="4618" y="2269"/>
                    <a:pt x="5097" y="2556"/>
                  </a:cubicBezTo>
                  <a:cubicBezTo>
                    <a:pt x="5398" y="2740"/>
                    <a:pt x="5682" y="2957"/>
                    <a:pt x="5999" y="3125"/>
                  </a:cubicBezTo>
                  <a:cubicBezTo>
                    <a:pt x="6249" y="3269"/>
                    <a:pt x="6529" y="3341"/>
                    <a:pt x="6808" y="3341"/>
                  </a:cubicBezTo>
                  <a:cubicBezTo>
                    <a:pt x="6884" y="3341"/>
                    <a:pt x="6960" y="3336"/>
                    <a:pt x="7035" y="3325"/>
                  </a:cubicBezTo>
                  <a:cubicBezTo>
                    <a:pt x="7436" y="3225"/>
                    <a:pt x="7737" y="2924"/>
                    <a:pt x="8038" y="2657"/>
                  </a:cubicBezTo>
                  <a:cubicBezTo>
                    <a:pt x="8328" y="2397"/>
                    <a:pt x="8659" y="2166"/>
                    <a:pt x="9020" y="2166"/>
                  </a:cubicBezTo>
                  <a:cubicBezTo>
                    <a:pt x="9055" y="2166"/>
                    <a:pt x="9089" y="2168"/>
                    <a:pt x="9124" y="2172"/>
                  </a:cubicBezTo>
                  <a:cubicBezTo>
                    <a:pt x="9324" y="2206"/>
                    <a:pt x="9525" y="2272"/>
                    <a:pt x="9725" y="2339"/>
                  </a:cubicBezTo>
                  <a:cubicBezTo>
                    <a:pt x="9785" y="2364"/>
                    <a:pt x="9848" y="2376"/>
                    <a:pt x="9910" y="2376"/>
                  </a:cubicBezTo>
                  <a:cubicBezTo>
                    <a:pt x="10058" y="2376"/>
                    <a:pt x="10204" y="2311"/>
                    <a:pt x="10310" y="2206"/>
                  </a:cubicBezTo>
                  <a:cubicBezTo>
                    <a:pt x="10377" y="2072"/>
                    <a:pt x="10410" y="1922"/>
                    <a:pt x="10360" y="1771"/>
                  </a:cubicBezTo>
                  <a:cubicBezTo>
                    <a:pt x="10293" y="1320"/>
                    <a:pt x="10043" y="919"/>
                    <a:pt x="9692" y="652"/>
                  </a:cubicBezTo>
                  <a:lnTo>
                    <a:pt x="4245" y="0"/>
                  </a:ln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98" name="Google Shape;3839;p60"/>
            <p:cNvSpPr>
              <a:spLocks/>
            </p:cNvSpPr>
            <p:nvPr/>
          </p:nvSpPr>
          <p:spPr bwMode="auto">
            <a:xfrm>
              <a:off x="2726651" y="1832970"/>
              <a:ext cx="270983" cy="769585"/>
            </a:xfrm>
            <a:custGeom>
              <a:avLst/>
              <a:gdLst>
                <a:gd name="T0" fmla="*/ 2147483647 w 8455"/>
                <a:gd name="T1" fmla="*/ 2147483647 h 24012"/>
                <a:gd name="T2" fmla="*/ 2147483647 w 8455"/>
                <a:gd name="T3" fmla="*/ 2147483647 h 24012"/>
                <a:gd name="T4" fmla="*/ 2147483647 w 8455"/>
                <a:gd name="T5" fmla="*/ 2147483647 h 24012"/>
                <a:gd name="T6" fmla="*/ 0 w 8455"/>
                <a:gd name="T7" fmla="*/ 2147483647 h 24012"/>
                <a:gd name="T8" fmla="*/ 2147483647 w 8455"/>
                <a:gd name="T9" fmla="*/ 2147483647 h 24012"/>
                <a:gd name="T10" fmla="*/ 2147483647 w 8455"/>
                <a:gd name="T11" fmla="*/ 2147483647 h 24012"/>
                <a:gd name="T12" fmla="*/ 2147483647 w 8455"/>
                <a:gd name="T13" fmla="*/ 2147483647 h 24012"/>
                <a:gd name="T14" fmla="*/ 2147483647 w 8455"/>
                <a:gd name="T15" fmla="*/ 2147483647 h 24012"/>
                <a:gd name="T16" fmla="*/ 2147483647 w 8455"/>
                <a:gd name="T17" fmla="*/ 2147483647 h 24012"/>
                <a:gd name="T18" fmla="*/ 2147483647 w 8455"/>
                <a:gd name="T19" fmla="*/ 2147483647 h 24012"/>
                <a:gd name="T20" fmla="*/ 2147483647 w 8455"/>
                <a:gd name="T21" fmla="*/ 2147483647 h 24012"/>
                <a:gd name="T22" fmla="*/ 2147483647 w 8455"/>
                <a:gd name="T23" fmla="*/ 2147483647 h 240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455" h="24012" extrusionOk="0">
                  <a:moveTo>
                    <a:pt x="5648" y="1"/>
                  </a:moveTo>
                  <a:lnTo>
                    <a:pt x="1821" y="34"/>
                  </a:lnTo>
                  <a:cubicBezTo>
                    <a:pt x="1821" y="34"/>
                    <a:pt x="1821" y="51"/>
                    <a:pt x="1805" y="68"/>
                  </a:cubicBezTo>
                  <a:lnTo>
                    <a:pt x="0" y="118"/>
                  </a:lnTo>
                  <a:lnTo>
                    <a:pt x="802" y="23677"/>
                  </a:lnTo>
                  <a:lnTo>
                    <a:pt x="3158" y="23861"/>
                  </a:lnTo>
                  <a:lnTo>
                    <a:pt x="3141" y="16075"/>
                  </a:lnTo>
                  <a:cubicBezTo>
                    <a:pt x="4628" y="19834"/>
                    <a:pt x="6349" y="24011"/>
                    <a:pt x="6349" y="24011"/>
                  </a:cubicBezTo>
                  <a:lnTo>
                    <a:pt x="8455" y="23025"/>
                  </a:lnTo>
                  <a:cubicBezTo>
                    <a:pt x="8455" y="23025"/>
                    <a:pt x="4979" y="11179"/>
                    <a:pt x="4912" y="10795"/>
                  </a:cubicBezTo>
                  <a:cubicBezTo>
                    <a:pt x="4862" y="10461"/>
                    <a:pt x="5397" y="2156"/>
                    <a:pt x="5648" y="1"/>
                  </a:cubicBezTo>
                  <a:close/>
                </a:path>
              </a:pathLst>
            </a:custGeom>
            <a:solidFill>
              <a:srgbClr val="D893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99" name="Google Shape;3840;p60"/>
            <p:cNvSpPr>
              <a:spLocks/>
            </p:cNvSpPr>
            <p:nvPr/>
          </p:nvSpPr>
          <p:spPr bwMode="auto">
            <a:xfrm>
              <a:off x="2775367" y="2161803"/>
              <a:ext cx="57337" cy="201370"/>
            </a:xfrm>
            <a:custGeom>
              <a:avLst/>
              <a:gdLst>
                <a:gd name="T0" fmla="*/ 2147483647 w 1789"/>
                <a:gd name="T1" fmla="*/ 0 h 6283"/>
                <a:gd name="T2" fmla="*/ 2147483647 w 1789"/>
                <a:gd name="T3" fmla="*/ 2147483647 h 6283"/>
                <a:gd name="T4" fmla="*/ 2147483647 w 1789"/>
                <a:gd name="T5" fmla="*/ 2147483647 h 6283"/>
                <a:gd name="T6" fmla="*/ 2147483647 w 1789"/>
                <a:gd name="T7" fmla="*/ 2147483647 h 6283"/>
                <a:gd name="T8" fmla="*/ 2147483647 w 1789"/>
                <a:gd name="T9" fmla="*/ 2147483647 h 6283"/>
                <a:gd name="T10" fmla="*/ 2147483647 w 1789"/>
                <a:gd name="T11" fmla="*/ 2147483647 h 6283"/>
                <a:gd name="T12" fmla="*/ 2147483647 w 1789"/>
                <a:gd name="T13" fmla="*/ 2147483647 h 6283"/>
                <a:gd name="T14" fmla="*/ 2147483647 w 1789"/>
                <a:gd name="T15" fmla="*/ 2147483647 h 6283"/>
                <a:gd name="T16" fmla="*/ 2147483647 w 1789"/>
                <a:gd name="T17" fmla="*/ 2147483647 h 6283"/>
                <a:gd name="T18" fmla="*/ 2147483647 w 1789"/>
                <a:gd name="T19" fmla="*/ 2147483647 h 6283"/>
                <a:gd name="T20" fmla="*/ 2147483647 w 1789"/>
                <a:gd name="T21" fmla="*/ 2147483647 h 6283"/>
                <a:gd name="T22" fmla="*/ 2147483647 w 1789"/>
                <a:gd name="T23" fmla="*/ 2147483647 h 6283"/>
                <a:gd name="T24" fmla="*/ 2147483647 w 1789"/>
                <a:gd name="T25" fmla="*/ 2147483647 h 6283"/>
                <a:gd name="T26" fmla="*/ 2147483647 w 1789"/>
                <a:gd name="T27" fmla="*/ 2147483647 h 6283"/>
                <a:gd name="T28" fmla="*/ 2147483647 w 1789"/>
                <a:gd name="T29" fmla="*/ 2147483647 h 6283"/>
                <a:gd name="T30" fmla="*/ 2147483647 w 1789"/>
                <a:gd name="T31" fmla="*/ 2147483647 h 6283"/>
                <a:gd name="T32" fmla="*/ 2147483647 w 1789"/>
                <a:gd name="T33" fmla="*/ 0 h 628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89" h="6283" extrusionOk="0">
                  <a:moveTo>
                    <a:pt x="67" y="0"/>
                  </a:moveTo>
                  <a:cubicBezTo>
                    <a:pt x="67" y="17"/>
                    <a:pt x="67" y="33"/>
                    <a:pt x="51" y="50"/>
                  </a:cubicBezTo>
                  <a:cubicBezTo>
                    <a:pt x="51" y="100"/>
                    <a:pt x="34" y="167"/>
                    <a:pt x="34" y="251"/>
                  </a:cubicBezTo>
                  <a:cubicBezTo>
                    <a:pt x="1" y="485"/>
                    <a:pt x="1" y="718"/>
                    <a:pt x="17" y="952"/>
                  </a:cubicBezTo>
                  <a:cubicBezTo>
                    <a:pt x="34" y="1303"/>
                    <a:pt x="84" y="1654"/>
                    <a:pt x="168" y="1988"/>
                  </a:cubicBezTo>
                  <a:cubicBezTo>
                    <a:pt x="218" y="2189"/>
                    <a:pt x="285" y="2389"/>
                    <a:pt x="351" y="2590"/>
                  </a:cubicBezTo>
                  <a:cubicBezTo>
                    <a:pt x="435" y="2790"/>
                    <a:pt x="502" y="3008"/>
                    <a:pt x="585" y="3208"/>
                  </a:cubicBezTo>
                  <a:cubicBezTo>
                    <a:pt x="903" y="4060"/>
                    <a:pt x="1204" y="4829"/>
                    <a:pt x="1421" y="5380"/>
                  </a:cubicBezTo>
                  <a:lnTo>
                    <a:pt x="1688" y="6048"/>
                  </a:lnTo>
                  <a:cubicBezTo>
                    <a:pt x="1705" y="6132"/>
                    <a:pt x="1738" y="6199"/>
                    <a:pt x="1788" y="6282"/>
                  </a:cubicBezTo>
                  <a:cubicBezTo>
                    <a:pt x="1772" y="6199"/>
                    <a:pt x="1738" y="6115"/>
                    <a:pt x="1705" y="6032"/>
                  </a:cubicBezTo>
                  <a:cubicBezTo>
                    <a:pt x="1655" y="5865"/>
                    <a:pt x="1571" y="5647"/>
                    <a:pt x="1471" y="5363"/>
                  </a:cubicBezTo>
                  <a:cubicBezTo>
                    <a:pt x="1270" y="4812"/>
                    <a:pt x="986" y="4043"/>
                    <a:pt x="652" y="3191"/>
                  </a:cubicBezTo>
                  <a:cubicBezTo>
                    <a:pt x="485" y="2790"/>
                    <a:pt x="351" y="2389"/>
                    <a:pt x="234" y="1972"/>
                  </a:cubicBezTo>
                  <a:cubicBezTo>
                    <a:pt x="151" y="1637"/>
                    <a:pt x="101" y="1303"/>
                    <a:pt x="67" y="952"/>
                  </a:cubicBezTo>
                  <a:cubicBezTo>
                    <a:pt x="51" y="718"/>
                    <a:pt x="51" y="485"/>
                    <a:pt x="51" y="251"/>
                  </a:cubicBezTo>
                  <a:cubicBezTo>
                    <a:pt x="67" y="84"/>
                    <a:pt x="84" y="0"/>
                    <a:pt x="67" y="0"/>
                  </a:cubicBezTo>
                  <a:close/>
                </a:path>
              </a:pathLst>
            </a:custGeom>
            <a:solidFill>
              <a:srgbClr val="BF7A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00" name="Google Shape;3841;p60"/>
            <p:cNvSpPr>
              <a:spLocks/>
            </p:cNvSpPr>
            <p:nvPr/>
          </p:nvSpPr>
          <p:spPr bwMode="auto">
            <a:xfrm>
              <a:off x="2800526" y="2280612"/>
              <a:ext cx="28973" cy="158071"/>
            </a:xfrm>
            <a:custGeom>
              <a:avLst/>
              <a:gdLst>
                <a:gd name="T0" fmla="*/ 2147483647 w 904"/>
                <a:gd name="T1" fmla="*/ 0 h 4932"/>
                <a:gd name="T2" fmla="*/ 2147483647 w 904"/>
                <a:gd name="T3" fmla="*/ 2147483647 h 4932"/>
                <a:gd name="T4" fmla="*/ 2147483647 w 904"/>
                <a:gd name="T5" fmla="*/ 2147483647 h 4932"/>
                <a:gd name="T6" fmla="*/ 2147483647 w 904"/>
                <a:gd name="T7" fmla="*/ 2147483647 h 4932"/>
                <a:gd name="T8" fmla="*/ 2147483647 w 904"/>
                <a:gd name="T9" fmla="*/ 0 h 49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4" h="4932" extrusionOk="0">
                  <a:moveTo>
                    <a:pt x="20" y="0"/>
                  </a:moveTo>
                  <a:cubicBezTo>
                    <a:pt x="19" y="0"/>
                    <a:pt x="18" y="1"/>
                    <a:pt x="18" y="2"/>
                  </a:cubicBezTo>
                  <a:cubicBezTo>
                    <a:pt x="1" y="69"/>
                    <a:pt x="853" y="4931"/>
                    <a:pt x="853" y="4931"/>
                  </a:cubicBezTo>
                  <a:cubicBezTo>
                    <a:pt x="853" y="4864"/>
                    <a:pt x="903" y="2308"/>
                    <a:pt x="903" y="2308"/>
                  </a:cubicBezTo>
                  <a:cubicBezTo>
                    <a:pt x="903" y="2308"/>
                    <a:pt x="80" y="0"/>
                    <a:pt x="20" y="0"/>
                  </a:cubicBezTo>
                  <a:close/>
                </a:path>
              </a:pathLst>
            </a:custGeom>
            <a:solidFill>
              <a:srgbClr val="BF7A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01" name="Google Shape;3842;p60"/>
            <p:cNvSpPr>
              <a:spLocks/>
            </p:cNvSpPr>
            <p:nvPr/>
          </p:nvSpPr>
          <p:spPr bwMode="auto">
            <a:xfrm>
              <a:off x="2680595" y="2582683"/>
              <a:ext cx="147815" cy="31185"/>
            </a:xfrm>
            <a:custGeom>
              <a:avLst/>
              <a:gdLst>
                <a:gd name="T0" fmla="*/ 2147483647 w 4612"/>
                <a:gd name="T1" fmla="*/ 2147483647 h 973"/>
                <a:gd name="T2" fmla="*/ 2147483647 w 4612"/>
                <a:gd name="T3" fmla="*/ 2147483647 h 973"/>
                <a:gd name="T4" fmla="*/ 2147483647 w 4612"/>
                <a:gd name="T5" fmla="*/ 2147483647 h 973"/>
                <a:gd name="T6" fmla="*/ 2147483647 w 4612"/>
                <a:gd name="T7" fmla="*/ 2147483647 h 973"/>
                <a:gd name="T8" fmla="*/ 2147483647 w 4612"/>
                <a:gd name="T9" fmla="*/ 2147483647 h 973"/>
                <a:gd name="T10" fmla="*/ 2147483647 w 4612"/>
                <a:gd name="T11" fmla="*/ 2147483647 h 973"/>
                <a:gd name="T12" fmla="*/ 2147483647 w 4612"/>
                <a:gd name="T13" fmla="*/ 2147483647 h 973"/>
                <a:gd name="T14" fmla="*/ 2147483647 w 4612"/>
                <a:gd name="T15" fmla="*/ 2147483647 h 9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612" h="973" extrusionOk="0">
                  <a:moveTo>
                    <a:pt x="2122" y="1"/>
                  </a:moveTo>
                  <a:lnTo>
                    <a:pt x="2105" y="268"/>
                  </a:lnTo>
                  <a:cubicBezTo>
                    <a:pt x="2105" y="268"/>
                    <a:pt x="0" y="703"/>
                    <a:pt x="501" y="870"/>
                  </a:cubicBezTo>
                  <a:cubicBezTo>
                    <a:pt x="737" y="948"/>
                    <a:pt x="1619" y="972"/>
                    <a:pt x="2504" y="972"/>
                  </a:cubicBezTo>
                  <a:cubicBezTo>
                    <a:pt x="3310" y="972"/>
                    <a:pt x="4118" y="953"/>
                    <a:pt x="4445" y="937"/>
                  </a:cubicBezTo>
                  <a:lnTo>
                    <a:pt x="4595" y="937"/>
                  </a:lnTo>
                  <a:lnTo>
                    <a:pt x="4612" y="51"/>
                  </a:lnTo>
                  <a:lnTo>
                    <a:pt x="2122" y="1"/>
                  </a:lnTo>
                  <a:close/>
                </a:path>
              </a:pathLst>
            </a:custGeom>
            <a:solidFill>
              <a:srgbClr val="19B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02" name="Google Shape;3843;p60"/>
            <p:cNvSpPr>
              <a:spLocks/>
            </p:cNvSpPr>
            <p:nvPr/>
          </p:nvSpPr>
          <p:spPr bwMode="auto">
            <a:xfrm>
              <a:off x="2799468" y="2589029"/>
              <a:ext cx="28941" cy="22082"/>
            </a:xfrm>
            <a:custGeom>
              <a:avLst/>
              <a:gdLst>
                <a:gd name="T0" fmla="*/ 2147483647 w 903"/>
                <a:gd name="T1" fmla="*/ 0 h 689"/>
                <a:gd name="T2" fmla="*/ 2147483647 w 903"/>
                <a:gd name="T3" fmla="*/ 2147483647 h 689"/>
                <a:gd name="T4" fmla="*/ 0 w 903"/>
                <a:gd name="T5" fmla="*/ 2147483647 h 689"/>
                <a:gd name="T6" fmla="*/ 2147483647 w 903"/>
                <a:gd name="T7" fmla="*/ 2147483647 h 689"/>
                <a:gd name="T8" fmla="*/ 2147483647 w 903"/>
                <a:gd name="T9" fmla="*/ 2147483647 h 689"/>
                <a:gd name="T10" fmla="*/ 2147483647 w 903"/>
                <a:gd name="T11" fmla="*/ 0 h 6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3" h="689" extrusionOk="0">
                  <a:moveTo>
                    <a:pt x="828" y="0"/>
                  </a:moveTo>
                  <a:cubicBezTo>
                    <a:pt x="649" y="0"/>
                    <a:pt x="464" y="53"/>
                    <a:pt x="318" y="170"/>
                  </a:cubicBezTo>
                  <a:cubicBezTo>
                    <a:pt x="151" y="304"/>
                    <a:pt x="34" y="488"/>
                    <a:pt x="0" y="688"/>
                  </a:cubicBezTo>
                  <a:lnTo>
                    <a:pt x="886" y="688"/>
                  </a:lnTo>
                  <a:lnTo>
                    <a:pt x="903" y="3"/>
                  </a:lnTo>
                  <a:cubicBezTo>
                    <a:pt x="878" y="1"/>
                    <a:pt x="853" y="0"/>
                    <a:pt x="828" y="0"/>
                  </a:cubicBezTo>
                  <a:close/>
                </a:path>
              </a:pathLst>
            </a:custGeom>
            <a:solidFill>
              <a:srgbClr val="FFFFFF">
                <a:alpha val="56078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03" name="Google Shape;3844;p60"/>
            <p:cNvSpPr>
              <a:spLocks/>
            </p:cNvSpPr>
            <p:nvPr/>
          </p:nvSpPr>
          <p:spPr bwMode="auto">
            <a:xfrm>
              <a:off x="2691300" y="2599285"/>
              <a:ext cx="136565" cy="14775"/>
            </a:xfrm>
            <a:custGeom>
              <a:avLst/>
              <a:gdLst>
                <a:gd name="T0" fmla="*/ 2147483647 w 4261"/>
                <a:gd name="T1" fmla="*/ 2147483647 h 461"/>
                <a:gd name="T2" fmla="*/ 2147483647 w 4261"/>
                <a:gd name="T3" fmla="*/ 2147483647 h 461"/>
                <a:gd name="T4" fmla="*/ 2147483647 w 4261"/>
                <a:gd name="T5" fmla="*/ 2147483647 h 461"/>
                <a:gd name="T6" fmla="*/ 2147483647 w 4261"/>
                <a:gd name="T7" fmla="*/ 2147483647 h 461"/>
                <a:gd name="T8" fmla="*/ 2147483647 w 4261"/>
                <a:gd name="T9" fmla="*/ 2147483647 h 461"/>
                <a:gd name="T10" fmla="*/ 2147483647 w 4261"/>
                <a:gd name="T11" fmla="*/ 2147483647 h 461"/>
                <a:gd name="T12" fmla="*/ 2147483647 w 4261"/>
                <a:gd name="T13" fmla="*/ 2147483647 h 46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61" h="461" extrusionOk="0">
                  <a:moveTo>
                    <a:pt x="735" y="1"/>
                  </a:moveTo>
                  <a:cubicBezTo>
                    <a:pt x="735" y="1"/>
                    <a:pt x="0" y="201"/>
                    <a:pt x="84" y="335"/>
                  </a:cubicBezTo>
                  <a:cubicBezTo>
                    <a:pt x="150" y="412"/>
                    <a:pt x="1396" y="460"/>
                    <a:pt x="2598" y="460"/>
                  </a:cubicBezTo>
                  <a:cubicBezTo>
                    <a:pt x="3221" y="460"/>
                    <a:pt x="3833" y="447"/>
                    <a:pt x="4261" y="419"/>
                  </a:cubicBezTo>
                  <a:lnTo>
                    <a:pt x="4261" y="352"/>
                  </a:lnTo>
                  <a:lnTo>
                    <a:pt x="953" y="318"/>
                  </a:lnTo>
                  <a:cubicBezTo>
                    <a:pt x="953" y="318"/>
                    <a:pt x="886" y="18"/>
                    <a:pt x="735" y="1"/>
                  </a:cubicBezTo>
                  <a:close/>
                </a:path>
              </a:pathLst>
            </a:custGeom>
            <a:solidFill>
              <a:srgbClr val="FFFFFF">
                <a:alpha val="56078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04" name="Google Shape;3845;p60"/>
            <p:cNvSpPr>
              <a:spLocks/>
            </p:cNvSpPr>
            <p:nvPr/>
          </p:nvSpPr>
          <p:spPr bwMode="auto">
            <a:xfrm>
              <a:off x="2695562" y="2608387"/>
              <a:ext cx="132302" cy="3109"/>
            </a:xfrm>
            <a:custGeom>
              <a:avLst/>
              <a:gdLst>
                <a:gd name="T0" fmla="*/ 2147483647 w 4128"/>
                <a:gd name="T1" fmla="*/ 2147483647 h 97"/>
                <a:gd name="T2" fmla="*/ 2147483647 w 4128"/>
                <a:gd name="T3" fmla="*/ 2147483647 h 97"/>
                <a:gd name="T4" fmla="*/ 2147483647 w 4128"/>
                <a:gd name="T5" fmla="*/ 2147483647 h 97"/>
                <a:gd name="T6" fmla="*/ 2147483647 w 4128"/>
                <a:gd name="T7" fmla="*/ 2147483647 h 97"/>
                <a:gd name="T8" fmla="*/ 2147483647 w 4128"/>
                <a:gd name="T9" fmla="*/ 2147483647 h 97"/>
                <a:gd name="T10" fmla="*/ 2147483647 w 4128"/>
                <a:gd name="T11" fmla="*/ 2147483647 h 97"/>
                <a:gd name="T12" fmla="*/ 2147483647 w 4128"/>
                <a:gd name="T13" fmla="*/ 2147483647 h 97"/>
                <a:gd name="T14" fmla="*/ 2147483647 w 4128"/>
                <a:gd name="T15" fmla="*/ 2147483647 h 97"/>
                <a:gd name="T16" fmla="*/ 2147483647 w 4128"/>
                <a:gd name="T17" fmla="*/ 2147483647 h 97"/>
                <a:gd name="T18" fmla="*/ 2147483647 w 4128"/>
                <a:gd name="T19" fmla="*/ 2147483647 h 97"/>
                <a:gd name="T20" fmla="*/ 2147483647 w 4128"/>
                <a:gd name="T21" fmla="*/ 2147483647 h 97"/>
                <a:gd name="T22" fmla="*/ 2147483647 w 4128"/>
                <a:gd name="T23" fmla="*/ 2147483647 h 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128" h="97" extrusionOk="0">
                  <a:moveTo>
                    <a:pt x="1" y="1"/>
                  </a:moveTo>
                  <a:lnTo>
                    <a:pt x="118" y="18"/>
                  </a:lnTo>
                  <a:lnTo>
                    <a:pt x="569" y="34"/>
                  </a:lnTo>
                  <a:cubicBezTo>
                    <a:pt x="953" y="68"/>
                    <a:pt x="1488" y="84"/>
                    <a:pt x="2056" y="84"/>
                  </a:cubicBezTo>
                  <a:cubicBezTo>
                    <a:pt x="2349" y="93"/>
                    <a:pt x="2628" y="97"/>
                    <a:pt x="2883" y="97"/>
                  </a:cubicBezTo>
                  <a:cubicBezTo>
                    <a:pt x="3138" y="97"/>
                    <a:pt x="3368" y="93"/>
                    <a:pt x="3560" y="84"/>
                  </a:cubicBezTo>
                  <a:lnTo>
                    <a:pt x="4011" y="84"/>
                  </a:lnTo>
                  <a:lnTo>
                    <a:pt x="4128" y="68"/>
                  </a:lnTo>
                  <a:lnTo>
                    <a:pt x="2073" y="68"/>
                  </a:lnTo>
                  <a:cubicBezTo>
                    <a:pt x="1488" y="51"/>
                    <a:pt x="953" y="34"/>
                    <a:pt x="569" y="18"/>
                  </a:cubicBezTo>
                  <a:lnTo>
                    <a:pt x="118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788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05" name="Google Shape;3846;p60"/>
            <p:cNvSpPr>
              <a:spLocks/>
            </p:cNvSpPr>
            <p:nvPr/>
          </p:nvSpPr>
          <p:spPr bwMode="auto">
            <a:xfrm>
              <a:off x="2714312" y="2598228"/>
              <a:ext cx="8077" cy="12884"/>
            </a:xfrm>
            <a:custGeom>
              <a:avLst/>
              <a:gdLst>
                <a:gd name="T0" fmla="*/ 2147483647 w 252"/>
                <a:gd name="T1" fmla="*/ 0 h 402"/>
                <a:gd name="T2" fmla="*/ 2147483647 w 252"/>
                <a:gd name="T3" fmla="*/ 0 h 402"/>
                <a:gd name="T4" fmla="*/ 2147483647 w 252"/>
                <a:gd name="T5" fmla="*/ 2147483647 h 402"/>
                <a:gd name="T6" fmla="*/ 2147483647 w 252"/>
                <a:gd name="T7" fmla="*/ 0 h 40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2" h="402" extrusionOk="0">
                  <a:moveTo>
                    <a:pt x="1" y="0"/>
                  </a:moveTo>
                  <a:lnTo>
                    <a:pt x="1" y="0"/>
                  </a:lnTo>
                  <a:cubicBezTo>
                    <a:pt x="134" y="101"/>
                    <a:pt x="218" y="251"/>
                    <a:pt x="235" y="401"/>
                  </a:cubicBezTo>
                  <a:cubicBezTo>
                    <a:pt x="251" y="234"/>
                    <a:pt x="151" y="84"/>
                    <a:pt x="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06" name="Google Shape;3847;p60"/>
            <p:cNvSpPr>
              <a:spLocks/>
            </p:cNvSpPr>
            <p:nvPr/>
          </p:nvSpPr>
          <p:spPr bwMode="auto">
            <a:xfrm>
              <a:off x="2741105" y="2592875"/>
              <a:ext cx="4840" cy="6570"/>
            </a:xfrm>
            <a:custGeom>
              <a:avLst/>
              <a:gdLst>
                <a:gd name="T0" fmla="*/ 2147483647 w 151"/>
                <a:gd name="T1" fmla="*/ 0 h 205"/>
                <a:gd name="T2" fmla="*/ 2147483647 w 151"/>
                <a:gd name="T3" fmla="*/ 2147483647 h 205"/>
                <a:gd name="T4" fmla="*/ 2147483647 w 151"/>
                <a:gd name="T5" fmla="*/ 2147483647 h 205"/>
                <a:gd name="T6" fmla="*/ 2147483647 w 151"/>
                <a:gd name="T7" fmla="*/ 2147483647 h 205"/>
                <a:gd name="T8" fmla="*/ 2147483647 w 151"/>
                <a:gd name="T9" fmla="*/ 2147483647 h 205"/>
                <a:gd name="T10" fmla="*/ 2147483647 w 151"/>
                <a:gd name="T11" fmla="*/ 0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1" h="205" extrusionOk="0">
                  <a:moveTo>
                    <a:pt x="17" y="0"/>
                  </a:moveTo>
                  <a:cubicBezTo>
                    <a:pt x="0" y="0"/>
                    <a:pt x="34" y="50"/>
                    <a:pt x="67" y="117"/>
                  </a:cubicBezTo>
                  <a:cubicBezTo>
                    <a:pt x="96" y="161"/>
                    <a:pt x="125" y="204"/>
                    <a:pt x="143" y="204"/>
                  </a:cubicBezTo>
                  <a:cubicBezTo>
                    <a:pt x="146" y="204"/>
                    <a:pt x="148" y="203"/>
                    <a:pt x="151" y="201"/>
                  </a:cubicBezTo>
                  <a:cubicBezTo>
                    <a:pt x="151" y="201"/>
                    <a:pt x="134" y="151"/>
                    <a:pt x="84" y="101"/>
                  </a:cubicBezTo>
                  <a:cubicBezTo>
                    <a:pt x="50" y="34"/>
                    <a:pt x="17" y="0"/>
                    <a:pt x="1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07" name="Google Shape;3848;p60"/>
            <p:cNvSpPr>
              <a:spLocks/>
            </p:cNvSpPr>
            <p:nvPr/>
          </p:nvSpPr>
          <p:spPr bwMode="auto">
            <a:xfrm>
              <a:off x="2746971" y="2591657"/>
              <a:ext cx="5416" cy="4615"/>
            </a:xfrm>
            <a:custGeom>
              <a:avLst/>
              <a:gdLst>
                <a:gd name="T0" fmla="*/ 2147483647 w 169"/>
                <a:gd name="T1" fmla="*/ 2147483647 h 144"/>
                <a:gd name="T2" fmla="*/ 2147483647 w 169"/>
                <a:gd name="T3" fmla="*/ 2147483647 h 144"/>
                <a:gd name="T4" fmla="*/ 2147483647 w 169"/>
                <a:gd name="T5" fmla="*/ 2147483647 h 144"/>
                <a:gd name="T6" fmla="*/ 2147483647 w 169"/>
                <a:gd name="T7" fmla="*/ 2147483647 h 144"/>
                <a:gd name="T8" fmla="*/ 2147483647 w 169"/>
                <a:gd name="T9" fmla="*/ 2147483647 h 144"/>
                <a:gd name="T10" fmla="*/ 2147483647 w 169"/>
                <a:gd name="T11" fmla="*/ 2147483647 h 144"/>
                <a:gd name="T12" fmla="*/ 2147483647 w 169"/>
                <a:gd name="T13" fmla="*/ 2147483647 h 1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9" h="144" extrusionOk="0">
                  <a:moveTo>
                    <a:pt x="12" y="1"/>
                  </a:moveTo>
                  <a:cubicBezTo>
                    <a:pt x="8" y="1"/>
                    <a:pt x="4" y="2"/>
                    <a:pt x="1" y="5"/>
                  </a:cubicBezTo>
                  <a:cubicBezTo>
                    <a:pt x="1" y="5"/>
                    <a:pt x="34" y="38"/>
                    <a:pt x="68" y="88"/>
                  </a:cubicBezTo>
                  <a:cubicBezTo>
                    <a:pt x="109" y="116"/>
                    <a:pt x="139" y="143"/>
                    <a:pt x="157" y="143"/>
                  </a:cubicBezTo>
                  <a:cubicBezTo>
                    <a:pt x="161" y="143"/>
                    <a:pt x="165" y="142"/>
                    <a:pt x="168" y="139"/>
                  </a:cubicBezTo>
                  <a:cubicBezTo>
                    <a:pt x="168" y="139"/>
                    <a:pt x="135" y="105"/>
                    <a:pt x="101" y="55"/>
                  </a:cubicBezTo>
                  <a:cubicBezTo>
                    <a:pt x="60" y="28"/>
                    <a:pt x="31" y="1"/>
                    <a:pt x="1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08" name="Google Shape;3849;p60"/>
            <p:cNvSpPr>
              <a:spLocks/>
            </p:cNvSpPr>
            <p:nvPr/>
          </p:nvSpPr>
          <p:spPr bwMode="auto">
            <a:xfrm>
              <a:off x="2748605" y="2583228"/>
              <a:ext cx="9134" cy="1538"/>
            </a:xfrm>
            <a:custGeom>
              <a:avLst/>
              <a:gdLst>
                <a:gd name="T0" fmla="*/ 2147483647 w 285"/>
                <a:gd name="T1" fmla="*/ 2147483647 h 48"/>
                <a:gd name="T2" fmla="*/ 2147483647 w 285"/>
                <a:gd name="T3" fmla="*/ 2147483647 h 48"/>
                <a:gd name="T4" fmla="*/ 0 w 285"/>
                <a:gd name="T5" fmla="*/ 2147483647 h 48"/>
                <a:gd name="T6" fmla="*/ 2147483647 w 285"/>
                <a:gd name="T7" fmla="*/ 2147483647 h 48"/>
                <a:gd name="T8" fmla="*/ 2147483647 w 285"/>
                <a:gd name="T9" fmla="*/ 214748364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5" h="48" extrusionOk="0">
                  <a:moveTo>
                    <a:pt x="284" y="1"/>
                  </a:moveTo>
                  <a:cubicBezTo>
                    <a:pt x="234" y="1"/>
                    <a:pt x="184" y="17"/>
                    <a:pt x="134" y="17"/>
                  </a:cubicBezTo>
                  <a:lnTo>
                    <a:pt x="0" y="17"/>
                  </a:lnTo>
                  <a:cubicBezTo>
                    <a:pt x="35" y="38"/>
                    <a:pt x="76" y="48"/>
                    <a:pt x="118" y="48"/>
                  </a:cubicBezTo>
                  <a:cubicBezTo>
                    <a:pt x="176" y="48"/>
                    <a:pt x="236" y="30"/>
                    <a:pt x="28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09" name="Google Shape;3850;p60"/>
            <p:cNvSpPr>
              <a:spLocks/>
            </p:cNvSpPr>
            <p:nvPr/>
          </p:nvSpPr>
          <p:spPr bwMode="auto">
            <a:xfrm>
              <a:off x="2728253" y="2585183"/>
              <a:ext cx="15031" cy="8782"/>
            </a:xfrm>
            <a:custGeom>
              <a:avLst/>
              <a:gdLst>
                <a:gd name="T0" fmla="*/ 2147483647 w 469"/>
                <a:gd name="T1" fmla="*/ 2147483647 h 274"/>
                <a:gd name="T2" fmla="*/ 2147483647 w 469"/>
                <a:gd name="T3" fmla="*/ 2147483647 h 274"/>
                <a:gd name="T4" fmla="*/ 2147483647 w 469"/>
                <a:gd name="T5" fmla="*/ 2147483647 h 274"/>
                <a:gd name="T6" fmla="*/ 2147483647 w 469"/>
                <a:gd name="T7" fmla="*/ 2147483647 h 274"/>
                <a:gd name="T8" fmla="*/ 2147483647 w 469"/>
                <a:gd name="T9" fmla="*/ 2147483647 h 274"/>
                <a:gd name="T10" fmla="*/ 2147483647 w 469"/>
                <a:gd name="T11" fmla="*/ 2147483647 h 274"/>
                <a:gd name="T12" fmla="*/ 2147483647 w 469"/>
                <a:gd name="T13" fmla="*/ 2147483647 h 274"/>
                <a:gd name="T14" fmla="*/ 2147483647 w 469"/>
                <a:gd name="T15" fmla="*/ 2147483647 h 274"/>
                <a:gd name="T16" fmla="*/ 2147483647 w 469"/>
                <a:gd name="T17" fmla="*/ 2147483647 h 274"/>
                <a:gd name="T18" fmla="*/ 2147483647 w 469"/>
                <a:gd name="T19" fmla="*/ 2147483647 h 274"/>
                <a:gd name="T20" fmla="*/ 2147483647 w 469"/>
                <a:gd name="T21" fmla="*/ 2147483647 h 274"/>
                <a:gd name="T22" fmla="*/ 2147483647 w 469"/>
                <a:gd name="T23" fmla="*/ 2147483647 h 274"/>
                <a:gd name="T24" fmla="*/ 0 w 469"/>
                <a:gd name="T25" fmla="*/ 2147483647 h 274"/>
                <a:gd name="T26" fmla="*/ 2147483647 w 469"/>
                <a:gd name="T27" fmla="*/ 2147483647 h 274"/>
                <a:gd name="T28" fmla="*/ 2147483647 w 469"/>
                <a:gd name="T29" fmla="*/ 2147483647 h 274"/>
                <a:gd name="T30" fmla="*/ 2147483647 w 469"/>
                <a:gd name="T31" fmla="*/ 2147483647 h 274"/>
                <a:gd name="T32" fmla="*/ 2147483647 w 469"/>
                <a:gd name="T33" fmla="*/ 2147483647 h 274"/>
                <a:gd name="T34" fmla="*/ 2147483647 w 469"/>
                <a:gd name="T35" fmla="*/ 2147483647 h 274"/>
                <a:gd name="T36" fmla="*/ 2147483647 w 469"/>
                <a:gd name="T37" fmla="*/ 2147483647 h 274"/>
                <a:gd name="T38" fmla="*/ 2147483647 w 469"/>
                <a:gd name="T39" fmla="*/ 2147483647 h 274"/>
                <a:gd name="T40" fmla="*/ 2147483647 w 469"/>
                <a:gd name="T41" fmla="*/ 2147483647 h 274"/>
                <a:gd name="T42" fmla="*/ 2147483647 w 469"/>
                <a:gd name="T43" fmla="*/ 2147483647 h 274"/>
                <a:gd name="T44" fmla="*/ 2147483647 w 469"/>
                <a:gd name="T45" fmla="*/ 2147483647 h 274"/>
                <a:gd name="T46" fmla="*/ 2147483647 w 469"/>
                <a:gd name="T47" fmla="*/ 2147483647 h 274"/>
                <a:gd name="T48" fmla="*/ 2147483647 w 469"/>
                <a:gd name="T49" fmla="*/ 2147483647 h 274"/>
                <a:gd name="T50" fmla="*/ 2147483647 w 469"/>
                <a:gd name="T51" fmla="*/ 2147483647 h 274"/>
                <a:gd name="T52" fmla="*/ 2147483647 w 469"/>
                <a:gd name="T53" fmla="*/ 2147483647 h 27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69" h="274" extrusionOk="0">
                  <a:moveTo>
                    <a:pt x="151" y="29"/>
                  </a:moveTo>
                  <a:cubicBezTo>
                    <a:pt x="179" y="29"/>
                    <a:pt x="206" y="33"/>
                    <a:pt x="234" y="40"/>
                  </a:cubicBezTo>
                  <a:cubicBezTo>
                    <a:pt x="284" y="57"/>
                    <a:pt x="334" y="90"/>
                    <a:pt x="368" y="140"/>
                  </a:cubicBezTo>
                  <a:cubicBezTo>
                    <a:pt x="389" y="162"/>
                    <a:pt x="404" y="190"/>
                    <a:pt x="416" y="221"/>
                  </a:cubicBezTo>
                  <a:cubicBezTo>
                    <a:pt x="387" y="219"/>
                    <a:pt x="348" y="215"/>
                    <a:pt x="301" y="207"/>
                  </a:cubicBezTo>
                  <a:cubicBezTo>
                    <a:pt x="251" y="190"/>
                    <a:pt x="201" y="174"/>
                    <a:pt x="134" y="157"/>
                  </a:cubicBezTo>
                  <a:cubicBezTo>
                    <a:pt x="117" y="140"/>
                    <a:pt x="84" y="140"/>
                    <a:pt x="50" y="123"/>
                  </a:cubicBezTo>
                  <a:cubicBezTo>
                    <a:pt x="17" y="107"/>
                    <a:pt x="17" y="73"/>
                    <a:pt x="34" y="57"/>
                  </a:cubicBezTo>
                  <a:cubicBezTo>
                    <a:pt x="73" y="37"/>
                    <a:pt x="112" y="29"/>
                    <a:pt x="151" y="29"/>
                  </a:cubicBezTo>
                  <a:close/>
                  <a:moveTo>
                    <a:pt x="139" y="1"/>
                  </a:moveTo>
                  <a:cubicBezTo>
                    <a:pt x="99" y="1"/>
                    <a:pt x="57" y="8"/>
                    <a:pt x="17" y="23"/>
                  </a:cubicBezTo>
                  <a:cubicBezTo>
                    <a:pt x="0" y="40"/>
                    <a:pt x="0" y="73"/>
                    <a:pt x="0" y="90"/>
                  </a:cubicBezTo>
                  <a:cubicBezTo>
                    <a:pt x="0" y="107"/>
                    <a:pt x="17" y="123"/>
                    <a:pt x="34" y="140"/>
                  </a:cubicBezTo>
                  <a:cubicBezTo>
                    <a:pt x="67" y="157"/>
                    <a:pt x="100" y="174"/>
                    <a:pt x="134" y="190"/>
                  </a:cubicBezTo>
                  <a:cubicBezTo>
                    <a:pt x="184" y="207"/>
                    <a:pt x="251" y="224"/>
                    <a:pt x="301" y="224"/>
                  </a:cubicBezTo>
                  <a:cubicBezTo>
                    <a:pt x="326" y="232"/>
                    <a:pt x="351" y="236"/>
                    <a:pt x="378" y="236"/>
                  </a:cubicBezTo>
                  <a:cubicBezTo>
                    <a:pt x="392" y="236"/>
                    <a:pt x="406" y="235"/>
                    <a:pt x="421" y="233"/>
                  </a:cubicBezTo>
                  <a:cubicBezTo>
                    <a:pt x="425" y="246"/>
                    <a:pt x="430" y="260"/>
                    <a:pt x="435" y="274"/>
                  </a:cubicBezTo>
                  <a:cubicBezTo>
                    <a:pt x="435" y="259"/>
                    <a:pt x="435" y="245"/>
                    <a:pt x="435" y="231"/>
                  </a:cubicBezTo>
                  <a:cubicBezTo>
                    <a:pt x="445" y="229"/>
                    <a:pt x="456" y="227"/>
                    <a:pt x="468" y="224"/>
                  </a:cubicBezTo>
                  <a:cubicBezTo>
                    <a:pt x="468" y="224"/>
                    <a:pt x="456" y="224"/>
                    <a:pt x="434" y="222"/>
                  </a:cubicBezTo>
                  <a:cubicBezTo>
                    <a:pt x="417" y="189"/>
                    <a:pt x="401" y="156"/>
                    <a:pt x="384" y="123"/>
                  </a:cubicBezTo>
                  <a:cubicBezTo>
                    <a:pt x="326" y="42"/>
                    <a:pt x="235" y="1"/>
                    <a:pt x="13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0" name="Google Shape;3851;p60"/>
            <p:cNvSpPr>
              <a:spLocks/>
            </p:cNvSpPr>
            <p:nvPr/>
          </p:nvSpPr>
          <p:spPr bwMode="auto">
            <a:xfrm>
              <a:off x="2741105" y="2582683"/>
              <a:ext cx="7532" cy="10224"/>
            </a:xfrm>
            <a:custGeom>
              <a:avLst/>
              <a:gdLst>
                <a:gd name="T0" fmla="*/ 2147483647 w 235"/>
                <a:gd name="T1" fmla="*/ 2147483647 h 319"/>
                <a:gd name="T2" fmla="*/ 2147483647 w 235"/>
                <a:gd name="T3" fmla="*/ 2147483647 h 319"/>
                <a:gd name="T4" fmla="*/ 0 w 235"/>
                <a:gd name="T5" fmla="*/ 2147483647 h 319"/>
                <a:gd name="T6" fmla="*/ 2147483647 w 235"/>
                <a:gd name="T7" fmla="*/ 2147483647 h 319"/>
                <a:gd name="T8" fmla="*/ 2147483647 w 235"/>
                <a:gd name="T9" fmla="*/ 2147483647 h 319"/>
                <a:gd name="T10" fmla="*/ 2147483647 w 235"/>
                <a:gd name="T11" fmla="*/ 2147483647 h 319"/>
                <a:gd name="T12" fmla="*/ 2147483647 w 235"/>
                <a:gd name="T13" fmla="*/ 2147483647 h 319"/>
                <a:gd name="T14" fmla="*/ 2147483647 w 235"/>
                <a:gd name="T15" fmla="*/ 2147483647 h 319"/>
                <a:gd name="T16" fmla="*/ 2147483647 w 235"/>
                <a:gd name="T17" fmla="*/ 2147483647 h 319"/>
                <a:gd name="T18" fmla="*/ 2147483647 w 235"/>
                <a:gd name="T19" fmla="*/ 2147483647 h 319"/>
                <a:gd name="T20" fmla="*/ 2147483647 w 235"/>
                <a:gd name="T21" fmla="*/ 2147483647 h 319"/>
                <a:gd name="T22" fmla="*/ 2147483647 w 235"/>
                <a:gd name="T23" fmla="*/ 2147483647 h 319"/>
                <a:gd name="T24" fmla="*/ 2147483647 w 235"/>
                <a:gd name="T25" fmla="*/ 2147483647 h 319"/>
                <a:gd name="T26" fmla="*/ 2147483647 w 235"/>
                <a:gd name="T27" fmla="*/ 2147483647 h 31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35" h="319" extrusionOk="0">
                  <a:moveTo>
                    <a:pt x="184" y="1"/>
                  </a:moveTo>
                  <a:cubicBezTo>
                    <a:pt x="134" y="1"/>
                    <a:pt x="84" y="34"/>
                    <a:pt x="50" y="84"/>
                  </a:cubicBezTo>
                  <a:cubicBezTo>
                    <a:pt x="17" y="118"/>
                    <a:pt x="17" y="168"/>
                    <a:pt x="0" y="201"/>
                  </a:cubicBezTo>
                  <a:cubicBezTo>
                    <a:pt x="0" y="235"/>
                    <a:pt x="0" y="285"/>
                    <a:pt x="17" y="318"/>
                  </a:cubicBezTo>
                  <a:cubicBezTo>
                    <a:pt x="17" y="285"/>
                    <a:pt x="17" y="235"/>
                    <a:pt x="17" y="201"/>
                  </a:cubicBezTo>
                  <a:cubicBezTo>
                    <a:pt x="34" y="168"/>
                    <a:pt x="50" y="135"/>
                    <a:pt x="67" y="101"/>
                  </a:cubicBezTo>
                  <a:cubicBezTo>
                    <a:pt x="100" y="68"/>
                    <a:pt x="134" y="34"/>
                    <a:pt x="184" y="34"/>
                  </a:cubicBezTo>
                  <a:cubicBezTo>
                    <a:pt x="217" y="51"/>
                    <a:pt x="201" y="101"/>
                    <a:pt x="184" y="135"/>
                  </a:cubicBezTo>
                  <a:cubicBezTo>
                    <a:pt x="167" y="168"/>
                    <a:pt x="134" y="201"/>
                    <a:pt x="117" y="235"/>
                  </a:cubicBezTo>
                  <a:cubicBezTo>
                    <a:pt x="67" y="285"/>
                    <a:pt x="34" y="302"/>
                    <a:pt x="34" y="318"/>
                  </a:cubicBezTo>
                  <a:cubicBezTo>
                    <a:pt x="67" y="302"/>
                    <a:pt x="100" y="268"/>
                    <a:pt x="117" y="252"/>
                  </a:cubicBezTo>
                  <a:cubicBezTo>
                    <a:pt x="151" y="218"/>
                    <a:pt x="184" y="185"/>
                    <a:pt x="201" y="151"/>
                  </a:cubicBezTo>
                  <a:cubicBezTo>
                    <a:pt x="217" y="135"/>
                    <a:pt x="234" y="101"/>
                    <a:pt x="234" y="84"/>
                  </a:cubicBezTo>
                  <a:cubicBezTo>
                    <a:pt x="234" y="51"/>
                    <a:pt x="217" y="18"/>
                    <a:pt x="18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1" name="Google Shape;3852;p60"/>
            <p:cNvSpPr>
              <a:spLocks/>
            </p:cNvSpPr>
            <p:nvPr/>
          </p:nvSpPr>
          <p:spPr bwMode="auto">
            <a:xfrm>
              <a:off x="2799468" y="2588036"/>
              <a:ext cx="28396" cy="23076"/>
            </a:xfrm>
            <a:custGeom>
              <a:avLst/>
              <a:gdLst>
                <a:gd name="T0" fmla="*/ 2147483647 w 886"/>
                <a:gd name="T1" fmla="*/ 2147483647 h 720"/>
                <a:gd name="T2" fmla="*/ 2147483647 w 886"/>
                <a:gd name="T3" fmla="*/ 2147483647 h 720"/>
                <a:gd name="T4" fmla="*/ 0 w 886"/>
                <a:gd name="T5" fmla="*/ 2147483647 h 720"/>
                <a:gd name="T6" fmla="*/ 0 w 886"/>
                <a:gd name="T7" fmla="*/ 2147483647 h 720"/>
                <a:gd name="T8" fmla="*/ 2147483647 w 886"/>
                <a:gd name="T9" fmla="*/ 2147483647 h 720"/>
                <a:gd name="T10" fmla="*/ 2147483647 w 886"/>
                <a:gd name="T11" fmla="*/ 2147483647 h 720"/>
                <a:gd name="T12" fmla="*/ 2147483647 w 886"/>
                <a:gd name="T13" fmla="*/ 2147483647 h 720"/>
                <a:gd name="T14" fmla="*/ 2147483647 w 886"/>
                <a:gd name="T15" fmla="*/ 2147483647 h 720"/>
                <a:gd name="T16" fmla="*/ 2147483647 w 886"/>
                <a:gd name="T17" fmla="*/ 2147483647 h 720"/>
                <a:gd name="T18" fmla="*/ 2147483647 w 886"/>
                <a:gd name="T19" fmla="*/ 2147483647 h 7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86" h="720" extrusionOk="0">
                  <a:moveTo>
                    <a:pt x="702" y="1"/>
                  </a:moveTo>
                  <a:cubicBezTo>
                    <a:pt x="385" y="18"/>
                    <a:pt x="117" y="235"/>
                    <a:pt x="34" y="536"/>
                  </a:cubicBezTo>
                  <a:cubicBezTo>
                    <a:pt x="17" y="569"/>
                    <a:pt x="0" y="619"/>
                    <a:pt x="0" y="669"/>
                  </a:cubicBezTo>
                  <a:cubicBezTo>
                    <a:pt x="0" y="686"/>
                    <a:pt x="0" y="703"/>
                    <a:pt x="0" y="719"/>
                  </a:cubicBezTo>
                  <a:cubicBezTo>
                    <a:pt x="0" y="719"/>
                    <a:pt x="0" y="636"/>
                    <a:pt x="51" y="536"/>
                  </a:cubicBezTo>
                  <a:cubicBezTo>
                    <a:pt x="151" y="252"/>
                    <a:pt x="401" y="51"/>
                    <a:pt x="702" y="34"/>
                  </a:cubicBezTo>
                  <a:cubicBezTo>
                    <a:pt x="761" y="26"/>
                    <a:pt x="807" y="26"/>
                    <a:pt x="838" y="26"/>
                  </a:cubicBezTo>
                  <a:cubicBezTo>
                    <a:pt x="869" y="26"/>
                    <a:pt x="886" y="26"/>
                    <a:pt x="886" y="18"/>
                  </a:cubicBezTo>
                  <a:lnTo>
                    <a:pt x="836" y="18"/>
                  </a:lnTo>
                  <a:cubicBezTo>
                    <a:pt x="802" y="1"/>
                    <a:pt x="752" y="1"/>
                    <a:pt x="70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2" name="Google Shape;3853;p60"/>
            <p:cNvSpPr>
              <a:spLocks/>
            </p:cNvSpPr>
            <p:nvPr/>
          </p:nvSpPr>
          <p:spPr bwMode="auto">
            <a:xfrm>
              <a:off x="2766265" y="2603035"/>
              <a:ext cx="23044" cy="1314"/>
            </a:xfrm>
            <a:custGeom>
              <a:avLst/>
              <a:gdLst>
                <a:gd name="T0" fmla="*/ 0 w 719"/>
                <a:gd name="T1" fmla="*/ 2147483647 h 41"/>
                <a:gd name="T2" fmla="*/ 2147483647 w 719"/>
                <a:gd name="T3" fmla="*/ 2147483647 h 41"/>
                <a:gd name="T4" fmla="*/ 2147483647 w 719"/>
                <a:gd name="T5" fmla="*/ 2147483647 h 41"/>
                <a:gd name="T6" fmla="*/ 2147483647 w 719"/>
                <a:gd name="T7" fmla="*/ 2147483647 h 41"/>
                <a:gd name="T8" fmla="*/ 2147483647 w 719"/>
                <a:gd name="T9" fmla="*/ 2147483647 h 41"/>
                <a:gd name="T10" fmla="*/ 0 w 719"/>
                <a:gd name="T11" fmla="*/ 2147483647 h 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19" h="41" extrusionOk="0">
                  <a:moveTo>
                    <a:pt x="0" y="1"/>
                  </a:moveTo>
                  <a:cubicBezTo>
                    <a:pt x="129" y="28"/>
                    <a:pt x="263" y="41"/>
                    <a:pt x="396" y="41"/>
                  </a:cubicBezTo>
                  <a:cubicBezTo>
                    <a:pt x="505" y="41"/>
                    <a:pt x="614" y="33"/>
                    <a:pt x="719" y="18"/>
                  </a:cubicBezTo>
                  <a:cubicBezTo>
                    <a:pt x="719" y="12"/>
                    <a:pt x="700" y="10"/>
                    <a:pt x="668" y="10"/>
                  </a:cubicBezTo>
                  <a:cubicBezTo>
                    <a:pt x="604" y="10"/>
                    <a:pt x="485" y="18"/>
                    <a:pt x="351" y="18"/>
                  </a:cubicBezTo>
                  <a:cubicBezTo>
                    <a:pt x="151" y="18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3" name="Google Shape;3854;p60"/>
            <p:cNvSpPr>
              <a:spLocks/>
            </p:cNvSpPr>
            <p:nvPr/>
          </p:nvSpPr>
          <p:spPr bwMode="auto">
            <a:xfrm>
              <a:off x="2802129" y="2603580"/>
              <a:ext cx="3269" cy="4455"/>
            </a:xfrm>
            <a:custGeom>
              <a:avLst/>
              <a:gdLst>
                <a:gd name="T0" fmla="*/ 2147483647 w 102"/>
                <a:gd name="T1" fmla="*/ 2147483647 h 139"/>
                <a:gd name="T2" fmla="*/ 2147483647 w 102"/>
                <a:gd name="T3" fmla="*/ 2147483647 h 139"/>
                <a:gd name="T4" fmla="*/ 2147483647 w 102"/>
                <a:gd name="T5" fmla="*/ 2147483647 h 139"/>
                <a:gd name="T6" fmla="*/ 2147483647 w 102"/>
                <a:gd name="T7" fmla="*/ 2147483647 h 139"/>
                <a:gd name="T8" fmla="*/ 2147483647 w 102"/>
                <a:gd name="T9" fmla="*/ 2147483647 h 139"/>
                <a:gd name="T10" fmla="*/ 2147483647 w 102"/>
                <a:gd name="T11" fmla="*/ 2147483647 h 1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2" h="139" extrusionOk="0">
                  <a:moveTo>
                    <a:pt x="85" y="1"/>
                  </a:moveTo>
                  <a:cubicBezTo>
                    <a:pt x="85" y="1"/>
                    <a:pt x="51" y="17"/>
                    <a:pt x="34" y="67"/>
                  </a:cubicBezTo>
                  <a:cubicBezTo>
                    <a:pt x="1" y="101"/>
                    <a:pt x="18" y="134"/>
                    <a:pt x="18" y="134"/>
                  </a:cubicBezTo>
                  <a:cubicBezTo>
                    <a:pt x="21" y="137"/>
                    <a:pt x="23" y="139"/>
                    <a:pt x="25" y="139"/>
                  </a:cubicBezTo>
                  <a:cubicBezTo>
                    <a:pt x="35" y="139"/>
                    <a:pt x="37" y="109"/>
                    <a:pt x="51" y="67"/>
                  </a:cubicBezTo>
                  <a:cubicBezTo>
                    <a:pt x="68" y="34"/>
                    <a:pt x="101" y="1"/>
                    <a:pt x="85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4" name="Google Shape;3855;p60"/>
            <p:cNvSpPr>
              <a:spLocks/>
            </p:cNvSpPr>
            <p:nvPr/>
          </p:nvSpPr>
          <p:spPr bwMode="auto">
            <a:xfrm>
              <a:off x="2807513" y="2596401"/>
              <a:ext cx="3750" cy="3141"/>
            </a:xfrm>
            <a:custGeom>
              <a:avLst/>
              <a:gdLst>
                <a:gd name="T0" fmla="*/ 2147483647 w 117"/>
                <a:gd name="T1" fmla="*/ 2147483647 h 98"/>
                <a:gd name="T2" fmla="*/ 2147483647 w 117"/>
                <a:gd name="T3" fmla="*/ 2147483647 h 98"/>
                <a:gd name="T4" fmla="*/ 2147483647 w 117"/>
                <a:gd name="T5" fmla="*/ 2147483647 h 98"/>
                <a:gd name="T6" fmla="*/ 2147483647 w 117"/>
                <a:gd name="T7" fmla="*/ 2147483647 h 98"/>
                <a:gd name="T8" fmla="*/ 2147483647 w 117"/>
                <a:gd name="T9" fmla="*/ 2147483647 h 98"/>
                <a:gd name="T10" fmla="*/ 2147483647 w 117"/>
                <a:gd name="T11" fmla="*/ 2147483647 h 98"/>
                <a:gd name="T12" fmla="*/ 2147483647 w 117"/>
                <a:gd name="T13" fmla="*/ 2147483647 h 9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7" h="98" extrusionOk="0">
                  <a:moveTo>
                    <a:pt x="97" y="1"/>
                  </a:moveTo>
                  <a:cubicBezTo>
                    <a:pt x="90" y="1"/>
                    <a:pt x="75" y="16"/>
                    <a:pt x="50" y="41"/>
                  </a:cubicBezTo>
                  <a:cubicBezTo>
                    <a:pt x="17" y="57"/>
                    <a:pt x="0" y="91"/>
                    <a:pt x="17" y="91"/>
                  </a:cubicBezTo>
                  <a:cubicBezTo>
                    <a:pt x="17" y="95"/>
                    <a:pt x="19" y="97"/>
                    <a:pt x="23" y="97"/>
                  </a:cubicBezTo>
                  <a:cubicBezTo>
                    <a:pt x="33" y="97"/>
                    <a:pt x="55" y="82"/>
                    <a:pt x="67" y="57"/>
                  </a:cubicBezTo>
                  <a:cubicBezTo>
                    <a:pt x="100" y="24"/>
                    <a:pt x="117" y="7"/>
                    <a:pt x="100" y="7"/>
                  </a:cubicBezTo>
                  <a:cubicBezTo>
                    <a:pt x="100" y="3"/>
                    <a:pt x="99" y="1"/>
                    <a:pt x="9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5" name="Google Shape;3856;p60"/>
            <p:cNvSpPr>
              <a:spLocks/>
            </p:cNvSpPr>
            <p:nvPr/>
          </p:nvSpPr>
          <p:spPr bwMode="auto">
            <a:xfrm>
              <a:off x="2814468" y="2592651"/>
              <a:ext cx="4840" cy="2083"/>
            </a:xfrm>
            <a:custGeom>
              <a:avLst/>
              <a:gdLst>
                <a:gd name="T0" fmla="*/ 2147483647 w 151"/>
                <a:gd name="T1" fmla="*/ 0 h 65"/>
                <a:gd name="T2" fmla="*/ 2147483647 w 151"/>
                <a:gd name="T3" fmla="*/ 2147483647 h 65"/>
                <a:gd name="T4" fmla="*/ 2147483647 w 151"/>
                <a:gd name="T5" fmla="*/ 2147483647 h 65"/>
                <a:gd name="T6" fmla="*/ 2147483647 w 151"/>
                <a:gd name="T7" fmla="*/ 2147483647 h 65"/>
                <a:gd name="T8" fmla="*/ 2147483647 w 151"/>
                <a:gd name="T9" fmla="*/ 2147483647 h 65"/>
                <a:gd name="T10" fmla="*/ 2147483647 w 151"/>
                <a:gd name="T11" fmla="*/ 2147483647 h 65"/>
                <a:gd name="T12" fmla="*/ 2147483647 w 151"/>
                <a:gd name="T13" fmla="*/ 0 h 6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1" h="65" extrusionOk="0">
                  <a:moveTo>
                    <a:pt x="106" y="0"/>
                  </a:moveTo>
                  <a:cubicBezTo>
                    <a:pt x="95" y="0"/>
                    <a:pt x="82" y="2"/>
                    <a:pt x="67" y="7"/>
                  </a:cubicBezTo>
                  <a:cubicBezTo>
                    <a:pt x="34" y="24"/>
                    <a:pt x="0" y="57"/>
                    <a:pt x="17" y="57"/>
                  </a:cubicBezTo>
                  <a:cubicBezTo>
                    <a:pt x="17" y="62"/>
                    <a:pt x="20" y="64"/>
                    <a:pt x="25" y="64"/>
                  </a:cubicBezTo>
                  <a:cubicBezTo>
                    <a:pt x="37" y="64"/>
                    <a:pt x="60" y="53"/>
                    <a:pt x="84" y="41"/>
                  </a:cubicBezTo>
                  <a:cubicBezTo>
                    <a:pt x="117" y="24"/>
                    <a:pt x="151" y="24"/>
                    <a:pt x="151" y="24"/>
                  </a:cubicBezTo>
                  <a:cubicBezTo>
                    <a:pt x="151" y="12"/>
                    <a:pt x="134" y="0"/>
                    <a:pt x="10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6" name="Google Shape;3857;p60"/>
            <p:cNvSpPr>
              <a:spLocks/>
            </p:cNvSpPr>
            <p:nvPr/>
          </p:nvSpPr>
          <p:spPr bwMode="auto">
            <a:xfrm>
              <a:off x="2823025" y="2591401"/>
              <a:ext cx="2724" cy="1506"/>
            </a:xfrm>
            <a:custGeom>
              <a:avLst/>
              <a:gdLst>
                <a:gd name="T0" fmla="*/ 2147483647 w 85"/>
                <a:gd name="T1" fmla="*/ 0 h 47"/>
                <a:gd name="T2" fmla="*/ 2147483647 w 85"/>
                <a:gd name="T3" fmla="*/ 2147483647 h 47"/>
                <a:gd name="T4" fmla="*/ 2147483647 w 85"/>
                <a:gd name="T5" fmla="*/ 2147483647 h 47"/>
                <a:gd name="T6" fmla="*/ 2147483647 w 85"/>
                <a:gd name="T7" fmla="*/ 2147483647 h 47"/>
                <a:gd name="T8" fmla="*/ 2147483647 w 85"/>
                <a:gd name="T9" fmla="*/ 2147483647 h 47"/>
                <a:gd name="T10" fmla="*/ 2147483647 w 85"/>
                <a:gd name="T11" fmla="*/ 0 h 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" h="47" extrusionOk="0">
                  <a:moveTo>
                    <a:pt x="57" y="0"/>
                  </a:moveTo>
                  <a:cubicBezTo>
                    <a:pt x="51" y="0"/>
                    <a:pt x="42" y="5"/>
                    <a:pt x="34" y="13"/>
                  </a:cubicBezTo>
                  <a:cubicBezTo>
                    <a:pt x="17" y="13"/>
                    <a:pt x="1" y="30"/>
                    <a:pt x="1" y="46"/>
                  </a:cubicBezTo>
                  <a:lnTo>
                    <a:pt x="51" y="46"/>
                  </a:lnTo>
                  <a:cubicBezTo>
                    <a:pt x="67" y="30"/>
                    <a:pt x="84" y="13"/>
                    <a:pt x="67" y="13"/>
                  </a:cubicBezTo>
                  <a:cubicBezTo>
                    <a:pt x="67" y="5"/>
                    <a:pt x="63" y="0"/>
                    <a:pt x="5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7" name="Google Shape;3858;p60"/>
            <p:cNvSpPr>
              <a:spLocks/>
            </p:cNvSpPr>
            <p:nvPr/>
          </p:nvSpPr>
          <p:spPr bwMode="auto">
            <a:xfrm>
              <a:off x="2878151" y="2562332"/>
              <a:ext cx="132879" cy="82593"/>
            </a:xfrm>
            <a:custGeom>
              <a:avLst/>
              <a:gdLst>
                <a:gd name="T0" fmla="*/ 2147483647 w 4146"/>
                <a:gd name="T1" fmla="*/ 2147483647 h 2577"/>
                <a:gd name="T2" fmla="*/ 2147483647 w 4146"/>
                <a:gd name="T3" fmla="*/ 2147483647 h 2577"/>
                <a:gd name="T4" fmla="*/ 2147483647 w 4146"/>
                <a:gd name="T5" fmla="*/ 2147483647 h 2577"/>
                <a:gd name="T6" fmla="*/ 2147483647 w 4146"/>
                <a:gd name="T7" fmla="*/ 2147483647 h 2577"/>
                <a:gd name="T8" fmla="*/ 2147483647 w 4146"/>
                <a:gd name="T9" fmla="*/ 2147483647 h 2577"/>
                <a:gd name="T10" fmla="*/ 2147483647 w 4146"/>
                <a:gd name="T11" fmla="*/ 2147483647 h 2577"/>
                <a:gd name="T12" fmla="*/ 2147483647 w 4146"/>
                <a:gd name="T13" fmla="*/ 2147483647 h 2577"/>
                <a:gd name="T14" fmla="*/ 2147483647 w 4146"/>
                <a:gd name="T15" fmla="*/ 2147483647 h 257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146" h="2577" extrusionOk="0">
                  <a:moveTo>
                    <a:pt x="3761" y="1"/>
                  </a:moveTo>
                  <a:lnTo>
                    <a:pt x="1505" y="1070"/>
                  </a:lnTo>
                  <a:lnTo>
                    <a:pt x="1622" y="1304"/>
                  </a:lnTo>
                  <a:cubicBezTo>
                    <a:pt x="1622" y="1304"/>
                    <a:pt x="0" y="2577"/>
                    <a:pt x="418" y="2577"/>
                  </a:cubicBezTo>
                  <a:cubicBezTo>
                    <a:pt x="428" y="2577"/>
                    <a:pt x="440" y="2576"/>
                    <a:pt x="453" y="2574"/>
                  </a:cubicBezTo>
                  <a:cubicBezTo>
                    <a:pt x="921" y="2491"/>
                    <a:pt x="3410" y="1187"/>
                    <a:pt x="4012" y="870"/>
                  </a:cubicBezTo>
                  <a:lnTo>
                    <a:pt x="4145" y="786"/>
                  </a:lnTo>
                  <a:lnTo>
                    <a:pt x="3761" y="1"/>
                  </a:lnTo>
                  <a:close/>
                </a:path>
              </a:pathLst>
            </a:custGeom>
            <a:solidFill>
              <a:srgbClr val="19B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8" name="Google Shape;3859;p60"/>
            <p:cNvSpPr>
              <a:spLocks/>
            </p:cNvSpPr>
            <p:nvPr/>
          </p:nvSpPr>
          <p:spPr bwMode="auto">
            <a:xfrm>
              <a:off x="2982602" y="2566626"/>
              <a:ext cx="27883" cy="32691"/>
            </a:xfrm>
            <a:custGeom>
              <a:avLst/>
              <a:gdLst>
                <a:gd name="T0" fmla="*/ 2147483647 w 870"/>
                <a:gd name="T1" fmla="*/ 2147483647 h 1020"/>
                <a:gd name="T2" fmla="*/ 2147483647 w 870"/>
                <a:gd name="T3" fmla="*/ 2147483647 h 1020"/>
                <a:gd name="T4" fmla="*/ 2147483647 w 870"/>
                <a:gd name="T5" fmla="*/ 2147483647 h 1020"/>
                <a:gd name="T6" fmla="*/ 2147483647 w 870"/>
                <a:gd name="T7" fmla="*/ 2147483647 h 1020"/>
                <a:gd name="T8" fmla="*/ 2147483647 w 870"/>
                <a:gd name="T9" fmla="*/ 2147483647 h 10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70" h="1020" extrusionOk="0">
                  <a:moveTo>
                    <a:pt x="569" y="1"/>
                  </a:moveTo>
                  <a:cubicBezTo>
                    <a:pt x="368" y="67"/>
                    <a:pt x="218" y="218"/>
                    <a:pt x="118" y="418"/>
                  </a:cubicBezTo>
                  <a:cubicBezTo>
                    <a:pt x="34" y="602"/>
                    <a:pt x="1" y="819"/>
                    <a:pt x="68" y="1020"/>
                  </a:cubicBezTo>
                  <a:lnTo>
                    <a:pt x="870" y="619"/>
                  </a:lnTo>
                  <a:lnTo>
                    <a:pt x="569" y="1"/>
                  </a:lnTo>
                  <a:close/>
                </a:path>
              </a:pathLst>
            </a:custGeom>
            <a:solidFill>
              <a:srgbClr val="FFFFFF">
                <a:alpha val="56078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9" name="Google Shape;3860;p60"/>
            <p:cNvSpPr>
              <a:spLocks/>
            </p:cNvSpPr>
            <p:nvPr/>
          </p:nvSpPr>
          <p:spPr bwMode="auto">
            <a:xfrm>
              <a:off x="2885683" y="2585920"/>
              <a:ext cx="125348" cy="59004"/>
            </a:xfrm>
            <a:custGeom>
              <a:avLst/>
              <a:gdLst>
                <a:gd name="T0" fmla="*/ 2147483647 w 3911"/>
                <a:gd name="T1" fmla="*/ 0 h 1841"/>
                <a:gd name="T2" fmla="*/ 2147483647 w 3911"/>
                <a:gd name="T3" fmla="*/ 2147483647 h 1841"/>
                <a:gd name="T4" fmla="*/ 2147483647 w 3911"/>
                <a:gd name="T5" fmla="*/ 2147483647 h 1841"/>
                <a:gd name="T6" fmla="*/ 2147483647 w 3911"/>
                <a:gd name="T7" fmla="*/ 2147483647 h 1841"/>
                <a:gd name="T8" fmla="*/ 2147483647 w 3911"/>
                <a:gd name="T9" fmla="*/ 2147483647 h 1841"/>
                <a:gd name="T10" fmla="*/ 2147483647 w 3911"/>
                <a:gd name="T11" fmla="*/ 2147483647 h 1841"/>
                <a:gd name="T12" fmla="*/ 2147483647 w 3911"/>
                <a:gd name="T13" fmla="*/ 2147483647 h 1841"/>
                <a:gd name="T14" fmla="*/ 2147483647 w 3911"/>
                <a:gd name="T15" fmla="*/ 0 h 18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911" h="1841" extrusionOk="0">
                  <a:moveTo>
                    <a:pt x="3877" y="0"/>
                  </a:moveTo>
                  <a:lnTo>
                    <a:pt x="903" y="1454"/>
                  </a:lnTo>
                  <a:cubicBezTo>
                    <a:pt x="903" y="1454"/>
                    <a:pt x="737" y="1247"/>
                    <a:pt x="607" y="1247"/>
                  </a:cubicBezTo>
                  <a:cubicBezTo>
                    <a:pt x="593" y="1247"/>
                    <a:pt x="581" y="1249"/>
                    <a:pt x="569" y="1253"/>
                  </a:cubicBezTo>
                  <a:cubicBezTo>
                    <a:pt x="569" y="1253"/>
                    <a:pt x="0" y="1771"/>
                    <a:pt x="134" y="1838"/>
                  </a:cubicBezTo>
                  <a:cubicBezTo>
                    <a:pt x="138" y="1840"/>
                    <a:pt x="143" y="1841"/>
                    <a:pt x="150" y="1841"/>
                  </a:cubicBezTo>
                  <a:cubicBezTo>
                    <a:pt x="402" y="1841"/>
                    <a:pt x="2853" y="668"/>
                    <a:pt x="3910" y="50"/>
                  </a:cubicBezTo>
                  <a:lnTo>
                    <a:pt x="3877" y="0"/>
                  </a:lnTo>
                  <a:close/>
                </a:path>
              </a:pathLst>
            </a:custGeom>
            <a:solidFill>
              <a:srgbClr val="FFFFFF">
                <a:alpha val="56078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0" name="Google Shape;3861;p60"/>
            <p:cNvSpPr>
              <a:spLocks/>
            </p:cNvSpPr>
            <p:nvPr/>
          </p:nvSpPr>
          <p:spPr bwMode="auto">
            <a:xfrm>
              <a:off x="2889433" y="2585376"/>
              <a:ext cx="121598" cy="58395"/>
            </a:xfrm>
            <a:custGeom>
              <a:avLst/>
              <a:gdLst>
                <a:gd name="T0" fmla="*/ 2147483647 w 3794"/>
                <a:gd name="T1" fmla="*/ 0 h 1822"/>
                <a:gd name="T2" fmla="*/ 2147483647 w 3794"/>
                <a:gd name="T3" fmla="*/ 2147483647 h 1822"/>
                <a:gd name="T4" fmla="*/ 2147483647 w 3794"/>
                <a:gd name="T5" fmla="*/ 2147483647 h 1822"/>
                <a:gd name="T6" fmla="*/ 2147483647 w 3794"/>
                <a:gd name="T7" fmla="*/ 2147483647 h 1822"/>
                <a:gd name="T8" fmla="*/ 2147483647 w 3794"/>
                <a:gd name="T9" fmla="*/ 2147483647 h 1822"/>
                <a:gd name="T10" fmla="*/ 2147483647 w 3794"/>
                <a:gd name="T11" fmla="*/ 2147483647 h 1822"/>
                <a:gd name="T12" fmla="*/ 2147483647 w 3794"/>
                <a:gd name="T13" fmla="*/ 2147483647 h 1822"/>
                <a:gd name="T14" fmla="*/ 2147483647 w 3794"/>
                <a:gd name="T15" fmla="*/ 2147483647 h 1822"/>
                <a:gd name="T16" fmla="*/ 2147483647 w 3794"/>
                <a:gd name="T17" fmla="*/ 2147483647 h 1822"/>
                <a:gd name="T18" fmla="*/ 2147483647 w 3794"/>
                <a:gd name="T19" fmla="*/ 2147483647 h 1822"/>
                <a:gd name="T20" fmla="*/ 2147483647 w 3794"/>
                <a:gd name="T21" fmla="*/ 2147483647 h 1822"/>
                <a:gd name="T22" fmla="*/ 2147483647 w 3794"/>
                <a:gd name="T23" fmla="*/ 2147483647 h 1822"/>
                <a:gd name="T24" fmla="*/ 2147483647 w 3794"/>
                <a:gd name="T25" fmla="*/ 0 h 1822"/>
                <a:gd name="T26" fmla="*/ 2147483647 w 3794"/>
                <a:gd name="T27" fmla="*/ 2147483647 h 1822"/>
                <a:gd name="T28" fmla="*/ 0 w 3794"/>
                <a:gd name="T29" fmla="*/ 2147483647 h 1822"/>
                <a:gd name="T30" fmla="*/ 2147483647 w 3794"/>
                <a:gd name="T31" fmla="*/ 2147483647 h 182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794" h="1822" extrusionOk="0">
                  <a:moveTo>
                    <a:pt x="3793" y="0"/>
                  </a:moveTo>
                  <a:cubicBezTo>
                    <a:pt x="3793" y="0"/>
                    <a:pt x="3777" y="17"/>
                    <a:pt x="3760" y="17"/>
                  </a:cubicBezTo>
                  <a:lnTo>
                    <a:pt x="3643" y="67"/>
                  </a:lnTo>
                  <a:lnTo>
                    <a:pt x="3242" y="284"/>
                  </a:lnTo>
                  <a:cubicBezTo>
                    <a:pt x="2908" y="452"/>
                    <a:pt x="2440" y="685"/>
                    <a:pt x="1905" y="936"/>
                  </a:cubicBezTo>
                  <a:cubicBezTo>
                    <a:pt x="1387" y="1187"/>
                    <a:pt x="903" y="1404"/>
                    <a:pt x="552" y="1571"/>
                  </a:cubicBezTo>
                  <a:lnTo>
                    <a:pt x="151" y="1755"/>
                  </a:lnTo>
                  <a:lnTo>
                    <a:pt x="569" y="1588"/>
                  </a:lnTo>
                  <a:cubicBezTo>
                    <a:pt x="919" y="1437"/>
                    <a:pt x="1404" y="1220"/>
                    <a:pt x="1922" y="970"/>
                  </a:cubicBezTo>
                  <a:cubicBezTo>
                    <a:pt x="2457" y="719"/>
                    <a:pt x="2924" y="468"/>
                    <a:pt x="3259" y="301"/>
                  </a:cubicBezTo>
                  <a:lnTo>
                    <a:pt x="3660" y="84"/>
                  </a:lnTo>
                  <a:lnTo>
                    <a:pt x="3760" y="34"/>
                  </a:lnTo>
                  <a:cubicBezTo>
                    <a:pt x="3777" y="17"/>
                    <a:pt x="3793" y="17"/>
                    <a:pt x="3793" y="0"/>
                  </a:cubicBezTo>
                  <a:close/>
                  <a:moveTo>
                    <a:pt x="34" y="1805"/>
                  </a:moveTo>
                  <a:cubicBezTo>
                    <a:pt x="17" y="1805"/>
                    <a:pt x="17" y="1822"/>
                    <a:pt x="0" y="1822"/>
                  </a:cubicBezTo>
                  <a:cubicBezTo>
                    <a:pt x="17" y="1822"/>
                    <a:pt x="17" y="1822"/>
                    <a:pt x="34" y="1805"/>
                  </a:cubicBezTo>
                  <a:close/>
                </a:path>
              </a:pathLst>
            </a:custGeom>
            <a:solidFill>
              <a:srgbClr val="B788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1" name="Google Shape;3862;p60"/>
            <p:cNvSpPr>
              <a:spLocks/>
            </p:cNvSpPr>
            <p:nvPr/>
          </p:nvSpPr>
          <p:spPr bwMode="auto">
            <a:xfrm>
              <a:off x="2903343" y="2625534"/>
              <a:ext cx="11826" cy="8077"/>
            </a:xfrm>
            <a:custGeom>
              <a:avLst/>
              <a:gdLst>
                <a:gd name="T0" fmla="*/ 2147483647 w 369"/>
                <a:gd name="T1" fmla="*/ 2147483647 h 252"/>
                <a:gd name="T2" fmla="*/ 2147483647 w 369"/>
                <a:gd name="T3" fmla="*/ 2147483647 h 252"/>
                <a:gd name="T4" fmla="*/ 2147483647 w 369"/>
                <a:gd name="T5" fmla="*/ 2147483647 h 252"/>
                <a:gd name="T6" fmla="*/ 2147483647 w 369"/>
                <a:gd name="T7" fmla="*/ 2147483647 h 25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9" h="252" extrusionOk="0">
                  <a:moveTo>
                    <a:pt x="1" y="1"/>
                  </a:moveTo>
                  <a:cubicBezTo>
                    <a:pt x="68" y="34"/>
                    <a:pt x="135" y="51"/>
                    <a:pt x="201" y="101"/>
                  </a:cubicBezTo>
                  <a:cubicBezTo>
                    <a:pt x="268" y="134"/>
                    <a:pt x="318" y="201"/>
                    <a:pt x="368" y="251"/>
                  </a:cubicBezTo>
                  <a:cubicBezTo>
                    <a:pt x="318" y="101"/>
                    <a:pt x="151" y="1"/>
                    <a:pt x="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2" name="Google Shape;3863;p60"/>
            <p:cNvSpPr>
              <a:spLocks/>
            </p:cNvSpPr>
            <p:nvPr/>
          </p:nvSpPr>
          <p:spPr bwMode="auto">
            <a:xfrm>
              <a:off x="2924784" y="2608387"/>
              <a:ext cx="6987" cy="4487"/>
            </a:xfrm>
            <a:custGeom>
              <a:avLst/>
              <a:gdLst>
                <a:gd name="T0" fmla="*/ 0 w 218"/>
                <a:gd name="T1" fmla="*/ 2147483647 h 140"/>
                <a:gd name="T2" fmla="*/ 2147483647 w 218"/>
                <a:gd name="T3" fmla="*/ 2147483647 h 140"/>
                <a:gd name="T4" fmla="*/ 2147483647 w 218"/>
                <a:gd name="T5" fmla="*/ 2147483647 h 140"/>
                <a:gd name="T6" fmla="*/ 2147483647 w 218"/>
                <a:gd name="T7" fmla="*/ 2147483647 h 140"/>
                <a:gd name="T8" fmla="*/ 2147483647 w 218"/>
                <a:gd name="T9" fmla="*/ 2147483647 h 140"/>
                <a:gd name="T10" fmla="*/ 0 w 218"/>
                <a:gd name="T11" fmla="*/ 2147483647 h 1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8" h="140" extrusionOk="0">
                  <a:moveTo>
                    <a:pt x="0" y="1"/>
                  </a:moveTo>
                  <a:cubicBezTo>
                    <a:pt x="0" y="18"/>
                    <a:pt x="34" y="51"/>
                    <a:pt x="100" y="84"/>
                  </a:cubicBezTo>
                  <a:cubicBezTo>
                    <a:pt x="141" y="112"/>
                    <a:pt x="182" y="139"/>
                    <a:pt x="196" y="139"/>
                  </a:cubicBezTo>
                  <a:cubicBezTo>
                    <a:pt x="199" y="139"/>
                    <a:pt x="201" y="138"/>
                    <a:pt x="201" y="135"/>
                  </a:cubicBezTo>
                  <a:cubicBezTo>
                    <a:pt x="217" y="135"/>
                    <a:pt x="167" y="101"/>
                    <a:pt x="117" y="68"/>
                  </a:cubicBezTo>
                  <a:cubicBezTo>
                    <a:pt x="50" y="18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3" name="Google Shape;3864;p60"/>
            <p:cNvSpPr>
              <a:spLocks/>
            </p:cNvSpPr>
            <p:nvPr/>
          </p:nvSpPr>
          <p:spPr bwMode="auto">
            <a:xfrm>
              <a:off x="2929047" y="2604958"/>
              <a:ext cx="7019" cy="2083"/>
            </a:xfrm>
            <a:custGeom>
              <a:avLst/>
              <a:gdLst>
                <a:gd name="T0" fmla="*/ 2147483647 w 219"/>
                <a:gd name="T1" fmla="*/ 2147483647 h 65"/>
                <a:gd name="T2" fmla="*/ 2147483647 w 219"/>
                <a:gd name="T3" fmla="*/ 2147483647 h 65"/>
                <a:gd name="T4" fmla="*/ 2147483647 w 219"/>
                <a:gd name="T5" fmla="*/ 2147483647 h 65"/>
                <a:gd name="T6" fmla="*/ 2147483647 w 219"/>
                <a:gd name="T7" fmla="*/ 2147483647 h 65"/>
                <a:gd name="T8" fmla="*/ 2147483647 w 219"/>
                <a:gd name="T9" fmla="*/ 2147483647 h 65"/>
                <a:gd name="T10" fmla="*/ 2147483647 w 219"/>
                <a:gd name="T11" fmla="*/ 2147483647 h 65"/>
                <a:gd name="T12" fmla="*/ 2147483647 w 219"/>
                <a:gd name="T13" fmla="*/ 2147483647 h 6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9" h="65" extrusionOk="0">
                  <a:moveTo>
                    <a:pt x="26" y="1"/>
                  </a:moveTo>
                  <a:cubicBezTo>
                    <a:pt x="20" y="1"/>
                    <a:pt x="18" y="3"/>
                    <a:pt x="18" y="8"/>
                  </a:cubicBezTo>
                  <a:cubicBezTo>
                    <a:pt x="1" y="8"/>
                    <a:pt x="51" y="24"/>
                    <a:pt x="101" y="41"/>
                  </a:cubicBezTo>
                  <a:cubicBezTo>
                    <a:pt x="148" y="53"/>
                    <a:pt x="179" y="65"/>
                    <a:pt x="199" y="65"/>
                  </a:cubicBezTo>
                  <a:cubicBezTo>
                    <a:pt x="207" y="65"/>
                    <a:pt x="213" y="63"/>
                    <a:pt x="218" y="58"/>
                  </a:cubicBezTo>
                  <a:cubicBezTo>
                    <a:pt x="218" y="58"/>
                    <a:pt x="168" y="41"/>
                    <a:pt x="118" y="24"/>
                  </a:cubicBezTo>
                  <a:cubicBezTo>
                    <a:pt x="71" y="13"/>
                    <a:pt x="40" y="1"/>
                    <a:pt x="26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4" name="Google Shape;3865;p60"/>
            <p:cNvSpPr>
              <a:spLocks/>
            </p:cNvSpPr>
            <p:nvPr/>
          </p:nvSpPr>
          <p:spPr bwMode="auto">
            <a:xfrm>
              <a:off x="2928534" y="2598228"/>
              <a:ext cx="8045" cy="3782"/>
            </a:xfrm>
            <a:custGeom>
              <a:avLst/>
              <a:gdLst>
                <a:gd name="T0" fmla="*/ 2147483647 w 251"/>
                <a:gd name="T1" fmla="*/ 0 h 118"/>
                <a:gd name="T2" fmla="*/ 2147483647 w 251"/>
                <a:gd name="T3" fmla="*/ 0 h 118"/>
                <a:gd name="T4" fmla="*/ 2147483647 w 251"/>
                <a:gd name="T5" fmla="*/ 2147483647 h 118"/>
                <a:gd name="T6" fmla="*/ 0 w 251"/>
                <a:gd name="T7" fmla="*/ 2147483647 h 118"/>
                <a:gd name="T8" fmla="*/ 2147483647 w 251"/>
                <a:gd name="T9" fmla="*/ 2147483647 h 118"/>
                <a:gd name="T10" fmla="*/ 2147483647 w 251"/>
                <a:gd name="T11" fmla="*/ 0 h 1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18" extrusionOk="0">
                  <a:moveTo>
                    <a:pt x="234" y="0"/>
                  </a:moveTo>
                  <a:lnTo>
                    <a:pt x="234" y="0"/>
                  </a:lnTo>
                  <a:cubicBezTo>
                    <a:pt x="201" y="17"/>
                    <a:pt x="151" y="17"/>
                    <a:pt x="117" y="51"/>
                  </a:cubicBezTo>
                  <a:cubicBezTo>
                    <a:pt x="50" y="84"/>
                    <a:pt x="0" y="117"/>
                    <a:pt x="0" y="117"/>
                  </a:cubicBezTo>
                  <a:cubicBezTo>
                    <a:pt x="50" y="117"/>
                    <a:pt x="100" y="101"/>
                    <a:pt x="134" y="84"/>
                  </a:cubicBezTo>
                  <a:cubicBezTo>
                    <a:pt x="201" y="51"/>
                    <a:pt x="251" y="17"/>
                    <a:pt x="23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5" name="Google Shape;3866;p60"/>
            <p:cNvSpPr>
              <a:spLocks/>
            </p:cNvSpPr>
            <p:nvPr/>
          </p:nvSpPr>
          <p:spPr bwMode="auto">
            <a:xfrm>
              <a:off x="2926931" y="2592875"/>
              <a:ext cx="8589" cy="4840"/>
            </a:xfrm>
            <a:custGeom>
              <a:avLst/>
              <a:gdLst>
                <a:gd name="T0" fmla="*/ 2147483647 w 268"/>
                <a:gd name="T1" fmla="*/ 0 h 151"/>
                <a:gd name="T2" fmla="*/ 0 w 268"/>
                <a:gd name="T3" fmla="*/ 2147483647 h 151"/>
                <a:gd name="T4" fmla="*/ 2147483647 w 268"/>
                <a:gd name="T5" fmla="*/ 2147483647 h 151"/>
                <a:gd name="T6" fmla="*/ 2147483647 w 268"/>
                <a:gd name="T7" fmla="*/ 0 h 1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8" h="151" extrusionOk="0">
                  <a:moveTo>
                    <a:pt x="251" y="0"/>
                  </a:moveTo>
                  <a:cubicBezTo>
                    <a:pt x="167" y="50"/>
                    <a:pt x="84" y="101"/>
                    <a:pt x="0" y="151"/>
                  </a:cubicBezTo>
                  <a:cubicBezTo>
                    <a:pt x="50" y="151"/>
                    <a:pt x="100" y="134"/>
                    <a:pt x="150" y="101"/>
                  </a:cubicBezTo>
                  <a:cubicBezTo>
                    <a:pt x="217" y="67"/>
                    <a:pt x="267" y="17"/>
                    <a:pt x="25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6" name="Google Shape;3867;p60"/>
            <p:cNvSpPr>
              <a:spLocks/>
            </p:cNvSpPr>
            <p:nvPr/>
          </p:nvSpPr>
          <p:spPr bwMode="auto">
            <a:xfrm>
              <a:off x="2910329" y="2604638"/>
              <a:ext cx="15544" cy="6698"/>
            </a:xfrm>
            <a:custGeom>
              <a:avLst/>
              <a:gdLst>
                <a:gd name="T0" fmla="*/ 2147483647 w 485"/>
                <a:gd name="T1" fmla="*/ 2147483647 h 209"/>
                <a:gd name="T2" fmla="*/ 2147483647 w 485"/>
                <a:gd name="T3" fmla="*/ 2147483647 h 209"/>
                <a:gd name="T4" fmla="*/ 2147483647 w 485"/>
                <a:gd name="T5" fmla="*/ 2147483647 h 209"/>
                <a:gd name="T6" fmla="*/ 2147483647 w 485"/>
                <a:gd name="T7" fmla="*/ 2147483647 h 209"/>
                <a:gd name="T8" fmla="*/ 2147483647 w 485"/>
                <a:gd name="T9" fmla="*/ 2147483647 h 209"/>
                <a:gd name="T10" fmla="*/ 2147483647 w 485"/>
                <a:gd name="T11" fmla="*/ 2147483647 h 209"/>
                <a:gd name="T12" fmla="*/ 2147483647 w 485"/>
                <a:gd name="T13" fmla="*/ 2147483647 h 209"/>
                <a:gd name="T14" fmla="*/ 2147483647 w 485"/>
                <a:gd name="T15" fmla="*/ 2147483647 h 209"/>
                <a:gd name="T16" fmla="*/ 2147483647 w 485"/>
                <a:gd name="T17" fmla="*/ 2147483647 h 209"/>
                <a:gd name="T18" fmla="*/ 2147483647 w 485"/>
                <a:gd name="T19" fmla="*/ 2147483647 h 209"/>
                <a:gd name="T20" fmla="*/ 2147483647 w 485"/>
                <a:gd name="T21" fmla="*/ 0 h 209"/>
                <a:gd name="T22" fmla="*/ 0 w 485"/>
                <a:gd name="T23" fmla="*/ 2147483647 h 209"/>
                <a:gd name="T24" fmla="*/ 2147483647 w 485"/>
                <a:gd name="T25" fmla="*/ 2147483647 h 209"/>
                <a:gd name="T26" fmla="*/ 2147483647 w 485"/>
                <a:gd name="T27" fmla="*/ 2147483647 h 209"/>
                <a:gd name="T28" fmla="*/ 2147483647 w 485"/>
                <a:gd name="T29" fmla="*/ 2147483647 h 209"/>
                <a:gd name="T30" fmla="*/ 2147483647 w 485"/>
                <a:gd name="T31" fmla="*/ 2147483647 h 209"/>
                <a:gd name="T32" fmla="*/ 2147483647 w 485"/>
                <a:gd name="T33" fmla="*/ 2147483647 h 209"/>
                <a:gd name="T34" fmla="*/ 2147483647 w 485"/>
                <a:gd name="T35" fmla="*/ 2147483647 h 209"/>
                <a:gd name="T36" fmla="*/ 2147483647 w 485"/>
                <a:gd name="T37" fmla="*/ 2147483647 h 209"/>
                <a:gd name="T38" fmla="*/ 2147483647 w 485"/>
                <a:gd name="T39" fmla="*/ 2147483647 h 209"/>
                <a:gd name="T40" fmla="*/ 2147483647 w 485"/>
                <a:gd name="T41" fmla="*/ 2147483647 h 209"/>
                <a:gd name="T42" fmla="*/ 2147483647 w 485"/>
                <a:gd name="T43" fmla="*/ 2147483647 h 209"/>
                <a:gd name="T44" fmla="*/ 2147483647 w 485"/>
                <a:gd name="T45" fmla="*/ 2147483647 h 209"/>
                <a:gd name="T46" fmla="*/ 2147483647 w 485"/>
                <a:gd name="T47" fmla="*/ 2147483647 h 209"/>
                <a:gd name="T48" fmla="*/ 2147483647 w 485"/>
                <a:gd name="T49" fmla="*/ 2147483647 h 209"/>
                <a:gd name="T50" fmla="*/ 2147483647 w 485"/>
                <a:gd name="T51" fmla="*/ 2147483647 h 209"/>
                <a:gd name="T52" fmla="*/ 2147483647 w 485"/>
                <a:gd name="T53" fmla="*/ 2147483647 h 209"/>
                <a:gd name="T54" fmla="*/ 2147483647 w 485"/>
                <a:gd name="T55" fmla="*/ 0 h 20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85" h="209" extrusionOk="0">
                  <a:moveTo>
                    <a:pt x="248" y="27"/>
                  </a:moveTo>
                  <a:cubicBezTo>
                    <a:pt x="288" y="27"/>
                    <a:pt x="332" y="39"/>
                    <a:pt x="368" y="51"/>
                  </a:cubicBezTo>
                  <a:cubicBezTo>
                    <a:pt x="390" y="62"/>
                    <a:pt x="420" y="81"/>
                    <a:pt x="447" y="107"/>
                  </a:cubicBezTo>
                  <a:cubicBezTo>
                    <a:pt x="422" y="118"/>
                    <a:pt x="385" y="135"/>
                    <a:pt x="334" y="151"/>
                  </a:cubicBezTo>
                  <a:cubicBezTo>
                    <a:pt x="284" y="151"/>
                    <a:pt x="234" y="168"/>
                    <a:pt x="167" y="168"/>
                  </a:cubicBezTo>
                  <a:cubicBezTo>
                    <a:pt x="134" y="185"/>
                    <a:pt x="100" y="185"/>
                    <a:pt x="67" y="185"/>
                  </a:cubicBezTo>
                  <a:cubicBezTo>
                    <a:pt x="34" y="168"/>
                    <a:pt x="17" y="151"/>
                    <a:pt x="34" y="118"/>
                  </a:cubicBezTo>
                  <a:cubicBezTo>
                    <a:pt x="67" y="68"/>
                    <a:pt x="134" y="34"/>
                    <a:pt x="201" y="34"/>
                  </a:cubicBezTo>
                  <a:cubicBezTo>
                    <a:pt x="215" y="29"/>
                    <a:pt x="231" y="27"/>
                    <a:pt x="248" y="27"/>
                  </a:cubicBezTo>
                  <a:close/>
                  <a:moveTo>
                    <a:pt x="239" y="0"/>
                  </a:moveTo>
                  <a:cubicBezTo>
                    <a:pt x="153" y="0"/>
                    <a:pt x="66" y="41"/>
                    <a:pt x="0" y="118"/>
                  </a:cubicBezTo>
                  <a:cubicBezTo>
                    <a:pt x="0" y="135"/>
                    <a:pt x="0" y="168"/>
                    <a:pt x="17" y="185"/>
                  </a:cubicBezTo>
                  <a:cubicBezTo>
                    <a:pt x="34" y="201"/>
                    <a:pt x="50" y="201"/>
                    <a:pt x="67" y="201"/>
                  </a:cubicBezTo>
                  <a:cubicBezTo>
                    <a:pt x="78" y="207"/>
                    <a:pt x="89" y="209"/>
                    <a:pt x="100" y="209"/>
                  </a:cubicBezTo>
                  <a:cubicBezTo>
                    <a:pt x="123" y="209"/>
                    <a:pt x="145" y="201"/>
                    <a:pt x="167" y="201"/>
                  </a:cubicBezTo>
                  <a:cubicBezTo>
                    <a:pt x="234" y="201"/>
                    <a:pt x="284" y="185"/>
                    <a:pt x="351" y="168"/>
                  </a:cubicBezTo>
                  <a:cubicBezTo>
                    <a:pt x="389" y="156"/>
                    <a:pt x="426" y="134"/>
                    <a:pt x="457" y="116"/>
                  </a:cubicBezTo>
                  <a:cubicBezTo>
                    <a:pt x="467" y="127"/>
                    <a:pt x="476" y="139"/>
                    <a:pt x="485" y="151"/>
                  </a:cubicBezTo>
                  <a:cubicBezTo>
                    <a:pt x="485" y="151"/>
                    <a:pt x="485" y="137"/>
                    <a:pt x="471" y="108"/>
                  </a:cubicBezTo>
                  <a:cubicBezTo>
                    <a:pt x="476" y="106"/>
                    <a:pt x="480" y="103"/>
                    <a:pt x="485" y="101"/>
                  </a:cubicBezTo>
                  <a:cubicBezTo>
                    <a:pt x="485" y="98"/>
                    <a:pt x="483" y="97"/>
                    <a:pt x="480" y="97"/>
                  </a:cubicBezTo>
                  <a:cubicBezTo>
                    <a:pt x="476" y="97"/>
                    <a:pt x="472" y="98"/>
                    <a:pt x="466" y="100"/>
                  </a:cubicBezTo>
                  <a:cubicBezTo>
                    <a:pt x="433" y="83"/>
                    <a:pt x="400" y="51"/>
                    <a:pt x="368" y="34"/>
                  </a:cubicBezTo>
                  <a:cubicBezTo>
                    <a:pt x="328" y="11"/>
                    <a:pt x="283" y="0"/>
                    <a:pt x="23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7" name="Google Shape;3868;p60"/>
            <p:cNvSpPr>
              <a:spLocks/>
            </p:cNvSpPr>
            <p:nvPr/>
          </p:nvSpPr>
          <p:spPr bwMode="auto">
            <a:xfrm>
              <a:off x="2922092" y="2597170"/>
              <a:ext cx="5929" cy="11250"/>
            </a:xfrm>
            <a:custGeom>
              <a:avLst/>
              <a:gdLst>
                <a:gd name="T0" fmla="*/ 2147483647 w 185"/>
                <a:gd name="T1" fmla="*/ 0 h 351"/>
                <a:gd name="T2" fmla="*/ 2147483647 w 185"/>
                <a:gd name="T3" fmla="*/ 2147483647 h 351"/>
                <a:gd name="T4" fmla="*/ 2147483647 w 185"/>
                <a:gd name="T5" fmla="*/ 2147483647 h 351"/>
                <a:gd name="T6" fmla="*/ 2147483647 w 185"/>
                <a:gd name="T7" fmla="*/ 2147483647 h 351"/>
                <a:gd name="T8" fmla="*/ 2147483647 w 185"/>
                <a:gd name="T9" fmla="*/ 2147483647 h 351"/>
                <a:gd name="T10" fmla="*/ 2147483647 w 185"/>
                <a:gd name="T11" fmla="*/ 2147483647 h 351"/>
                <a:gd name="T12" fmla="*/ 2147483647 w 185"/>
                <a:gd name="T13" fmla="*/ 2147483647 h 351"/>
                <a:gd name="T14" fmla="*/ 2147483647 w 185"/>
                <a:gd name="T15" fmla="*/ 2147483647 h 351"/>
                <a:gd name="T16" fmla="*/ 2147483647 w 185"/>
                <a:gd name="T17" fmla="*/ 2147483647 h 351"/>
                <a:gd name="T18" fmla="*/ 2147483647 w 185"/>
                <a:gd name="T19" fmla="*/ 2147483647 h 351"/>
                <a:gd name="T20" fmla="*/ 2147483647 w 185"/>
                <a:gd name="T21" fmla="*/ 2147483647 h 351"/>
                <a:gd name="T22" fmla="*/ 2147483647 w 185"/>
                <a:gd name="T23" fmla="*/ 2147483647 h 351"/>
                <a:gd name="T24" fmla="*/ 2147483647 w 185"/>
                <a:gd name="T25" fmla="*/ 2147483647 h 351"/>
                <a:gd name="T26" fmla="*/ 2147483647 w 185"/>
                <a:gd name="T27" fmla="*/ 2147483647 h 351"/>
                <a:gd name="T28" fmla="*/ 2147483647 w 185"/>
                <a:gd name="T29" fmla="*/ 0 h 35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85" h="351" extrusionOk="0">
                  <a:moveTo>
                    <a:pt x="101" y="0"/>
                  </a:moveTo>
                  <a:cubicBezTo>
                    <a:pt x="51" y="33"/>
                    <a:pt x="17" y="84"/>
                    <a:pt x="17" y="134"/>
                  </a:cubicBezTo>
                  <a:cubicBezTo>
                    <a:pt x="1" y="184"/>
                    <a:pt x="17" y="217"/>
                    <a:pt x="17" y="267"/>
                  </a:cubicBezTo>
                  <a:cubicBezTo>
                    <a:pt x="34" y="301"/>
                    <a:pt x="51" y="334"/>
                    <a:pt x="84" y="351"/>
                  </a:cubicBezTo>
                  <a:cubicBezTo>
                    <a:pt x="68" y="317"/>
                    <a:pt x="51" y="284"/>
                    <a:pt x="51" y="251"/>
                  </a:cubicBezTo>
                  <a:cubicBezTo>
                    <a:pt x="34" y="217"/>
                    <a:pt x="34" y="184"/>
                    <a:pt x="34" y="134"/>
                  </a:cubicBezTo>
                  <a:cubicBezTo>
                    <a:pt x="51" y="100"/>
                    <a:pt x="68" y="50"/>
                    <a:pt x="101" y="33"/>
                  </a:cubicBezTo>
                  <a:cubicBezTo>
                    <a:pt x="106" y="32"/>
                    <a:pt x="111" y="31"/>
                    <a:pt x="116" y="31"/>
                  </a:cubicBezTo>
                  <a:cubicBezTo>
                    <a:pt x="151" y="31"/>
                    <a:pt x="151" y="87"/>
                    <a:pt x="151" y="117"/>
                  </a:cubicBezTo>
                  <a:cubicBezTo>
                    <a:pt x="151" y="167"/>
                    <a:pt x="151" y="201"/>
                    <a:pt x="134" y="234"/>
                  </a:cubicBezTo>
                  <a:cubicBezTo>
                    <a:pt x="118" y="301"/>
                    <a:pt x="101" y="351"/>
                    <a:pt x="101" y="351"/>
                  </a:cubicBezTo>
                  <a:cubicBezTo>
                    <a:pt x="118" y="317"/>
                    <a:pt x="151" y="284"/>
                    <a:pt x="151" y="251"/>
                  </a:cubicBezTo>
                  <a:cubicBezTo>
                    <a:pt x="168" y="201"/>
                    <a:pt x="184" y="167"/>
                    <a:pt x="184" y="134"/>
                  </a:cubicBezTo>
                  <a:cubicBezTo>
                    <a:pt x="184" y="100"/>
                    <a:pt x="184" y="84"/>
                    <a:pt x="168" y="50"/>
                  </a:cubicBezTo>
                  <a:cubicBezTo>
                    <a:pt x="168" y="17"/>
                    <a:pt x="134" y="0"/>
                    <a:pt x="10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8" name="Google Shape;3869;p60"/>
            <p:cNvSpPr>
              <a:spLocks/>
            </p:cNvSpPr>
            <p:nvPr/>
          </p:nvSpPr>
          <p:spPr bwMode="auto">
            <a:xfrm>
              <a:off x="2981545" y="2566626"/>
              <a:ext cx="18781" cy="32178"/>
            </a:xfrm>
            <a:custGeom>
              <a:avLst/>
              <a:gdLst>
                <a:gd name="T0" fmla="*/ 2147483647 w 586"/>
                <a:gd name="T1" fmla="*/ 2147483647 h 1004"/>
                <a:gd name="T2" fmla="*/ 2147483647 w 586"/>
                <a:gd name="T3" fmla="*/ 2147483647 h 1004"/>
                <a:gd name="T4" fmla="*/ 2147483647 w 586"/>
                <a:gd name="T5" fmla="*/ 2147483647 h 1004"/>
                <a:gd name="T6" fmla="*/ 2147483647 w 586"/>
                <a:gd name="T7" fmla="*/ 2147483647 h 1004"/>
                <a:gd name="T8" fmla="*/ 2147483647 w 586"/>
                <a:gd name="T9" fmla="*/ 2147483647 h 1004"/>
                <a:gd name="T10" fmla="*/ 2147483647 w 586"/>
                <a:gd name="T11" fmla="*/ 2147483647 h 1004"/>
                <a:gd name="T12" fmla="*/ 2147483647 w 586"/>
                <a:gd name="T13" fmla="*/ 2147483647 h 1004"/>
                <a:gd name="T14" fmla="*/ 2147483647 w 586"/>
                <a:gd name="T15" fmla="*/ 2147483647 h 1004"/>
                <a:gd name="T16" fmla="*/ 2147483647 w 586"/>
                <a:gd name="T17" fmla="*/ 2147483647 h 100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86" h="1004" extrusionOk="0">
                  <a:moveTo>
                    <a:pt x="535" y="1"/>
                  </a:moveTo>
                  <a:cubicBezTo>
                    <a:pt x="502" y="17"/>
                    <a:pt x="451" y="34"/>
                    <a:pt x="418" y="67"/>
                  </a:cubicBezTo>
                  <a:cubicBezTo>
                    <a:pt x="151" y="218"/>
                    <a:pt x="0" y="519"/>
                    <a:pt x="34" y="836"/>
                  </a:cubicBezTo>
                  <a:cubicBezTo>
                    <a:pt x="50" y="869"/>
                    <a:pt x="67" y="920"/>
                    <a:pt x="67" y="970"/>
                  </a:cubicBezTo>
                  <a:cubicBezTo>
                    <a:pt x="84" y="986"/>
                    <a:pt x="84" y="1003"/>
                    <a:pt x="101" y="1003"/>
                  </a:cubicBezTo>
                  <a:cubicBezTo>
                    <a:pt x="101" y="1003"/>
                    <a:pt x="67" y="936"/>
                    <a:pt x="67" y="836"/>
                  </a:cubicBezTo>
                  <a:cubicBezTo>
                    <a:pt x="34" y="535"/>
                    <a:pt x="167" y="235"/>
                    <a:pt x="418" y="84"/>
                  </a:cubicBezTo>
                  <a:cubicBezTo>
                    <a:pt x="518" y="17"/>
                    <a:pt x="585" y="1"/>
                    <a:pt x="585" y="1"/>
                  </a:cubicBezTo>
                  <a:lnTo>
                    <a:pt x="535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9" name="Google Shape;3870;p60"/>
            <p:cNvSpPr>
              <a:spLocks/>
            </p:cNvSpPr>
            <p:nvPr/>
          </p:nvSpPr>
          <p:spPr bwMode="auto">
            <a:xfrm>
              <a:off x="2951001" y="2596625"/>
              <a:ext cx="21474" cy="10192"/>
            </a:xfrm>
            <a:custGeom>
              <a:avLst/>
              <a:gdLst>
                <a:gd name="T0" fmla="*/ 2147483647 w 670"/>
                <a:gd name="T1" fmla="*/ 0 h 318"/>
                <a:gd name="T2" fmla="*/ 2147483647 w 670"/>
                <a:gd name="T3" fmla="*/ 2147483647 h 318"/>
                <a:gd name="T4" fmla="*/ 2147483647 w 670"/>
                <a:gd name="T5" fmla="*/ 2147483647 h 318"/>
                <a:gd name="T6" fmla="*/ 2147483647 w 670"/>
                <a:gd name="T7" fmla="*/ 0 h 3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70" h="318" extrusionOk="0">
                  <a:moveTo>
                    <a:pt x="669" y="0"/>
                  </a:moveTo>
                  <a:cubicBezTo>
                    <a:pt x="653" y="0"/>
                    <a:pt x="519" y="84"/>
                    <a:pt x="335" y="167"/>
                  </a:cubicBezTo>
                  <a:cubicBezTo>
                    <a:pt x="168" y="251"/>
                    <a:pt x="1" y="318"/>
                    <a:pt x="18" y="318"/>
                  </a:cubicBezTo>
                  <a:cubicBezTo>
                    <a:pt x="252" y="251"/>
                    <a:pt x="469" y="151"/>
                    <a:pt x="66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0" name="Google Shape;3871;p60"/>
            <p:cNvSpPr>
              <a:spLocks/>
            </p:cNvSpPr>
            <p:nvPr/>
          </p:nvSpPr>
          <p:spPr bwMode="auto">
            <a:xfrm>
              <a:off x="2985294" y="2590183"/>
              <a:ext cx="1635" cy="4872"/>
            </a:xfrm>
            <a:custGeom>
              <a:avLst/>
              <a:gdLst>
                <a:gd name="T0" fmla="*/ 2147483647 w 51"/>
                <a:gd name="T1" fmla="*/ 2147483647 h 152"/>
                <a:gd name="T2" fmla="*/ 2147483647 w 51"/>
                <a:gd name="T3" fmla="*/ 2147483647 h 152"/>
                <a:gd name="T4" fmla="*/ 2147483647 w 51"/>
                <a:gd name="T5" fmla="*/ 2147483647 h 152"/>
                <a:gd name="T6" fmla="*/ 2147483647 w 51"/>
                <a:gd name="T7" fmla="*/ 2147483647 h 152"/>
                <a:gd name="T8" fmla="*/ 2147483647 w 51"/>
                <a:gd name="T9" fmla="*/ 2147483647 h 1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" h="152" extrusionOk="0">
                  <a:moveTo>
                    <a:pt x="34" y="1"/>
                  </a:moveTo>
                  <a:cubicBezTo>
                    <a:pt x="34" y="1"/>
                    <a:pt x="0" y="34"/>
                    <a:pt x="17" y="68"/>
                  </a:cubicBezTo>
                  <a:cubicBezTo>
                    <a:pt x="17" y="118"/>
                    <a:pt x="34" y="151"/>
                    <a:pt x="34" y="151"/>
                  </a:cubicBezTo>
                  <a:cubicBezTo>
                    <a:pt x="50" y="151"/>
                    <a:pt x="34" y="118"/>
                    <a:pt x="34" y="68"/>
                  </a:cubicBezTo>
                  <a:cubicBezTo>
                    <a:pt x="34" y="34"/>
                    <a:pt x="50" y="1"/>
                    <a:pt x="3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1" name="Google Shape;3872;p60"/>
            <p:cNvSpPr>
              <a:spLocks/>
            </p:cNvSpPr>
            <p:nvPr/>
          </p:nvSpPr>
          <p:spPr bwMode="auto">
            <a:xfrm>
              <a:off x="2986897" y="2580953"/>
              <a:ext cx="2179" cy="3910"/>
            </a:xfrm>
            <a:custGeom>
              <a:avLst/>
              <a:gdLst>
                <a:gd name="T0" fmla="*/ 2147483647 w 68"/>
                <a:gd name="T1" fmla="*/ 0 h 122"/>
                <a:gd name="T2" fmla="*/ 2147483647 w 68"/>
                <a:gd name="T3" fmla="*/ 2147483647 h 122"/>
                <a:gd name="T4" fmla="*/ 0 w 68"/>
                <a:gd name="T5" fmla="*/ 2147483647 h 122"/>
                <a:gd name="T6" fmla="*/ 2147483647 w 68"/>
                <a:gd name="T7" fmla="*/ 2147483647 h 122"/>
                <a:gd name="T8" fmla="*/ 2147483647 w 68"/>
                <a:gd name="T9" fmla="*/ 2147483647 h 122"/>
                <a:gd name="T10" fmla="*/ 2147483647 w 68"/>
                <a:gd name="T11" fmla="*/ 0 h 1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8" h="122" extrusionOk="0">
                  <a:moveTo>
                    <a:pt x="49" y="0"/>
                  </a:moveTo>
                  <a:cubicBezTo>
                    <a:pt x="44" y="0"/>
                    <a:pt x="31" y="28"/>
                    <a:pt x="17" y="55"/>
                  </a:cubicBezTo>
                  <a:cubicBezTo>
                    <a:pt x="0" y="88"/>
                    <a:pt x="0" y="122"/>
                    <a:pt x="0" y="122"/>
                  </a:cubicBezTo>
                  <a:cubicBezTo>
                    <a:pt x="17" y="122"/>
                    <a:pt x="34" y="105"/>
                    <a:pt x="51" y="72"/>
                  </a:cubicBezTo>
                  <a:cubicBezTo>
                    <a:pt x="51" y="38"/>
                    <a:pt x="67" y="5"/>
                    <a:pt x="51" y="5"/>
                  </a:cubicBezTo>
                  <a:cubicBezTo>
                    <a:pt x="51" y="2"/>
                    <a:pt x="50" y="0"/>
                    <a:pt x="4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2" name="Google Shape;3873;p60"/>
            <p:cNvSpPr>
              <a:spLocks/>
            </p:cNvSpPr>
            <p:nvPr/>
          </p:nvSpPr>
          <p:spPr bwMode="auto">
            <a:xfrm>
              <a:off x="2991192" y="2574126"/>
              <a:ext cx="3782" cy="3397"/>
            </a:xfrm>
            <a:custGeom>
              <a:avLst/>
              <a:gdLst>
                <a:gd name="T0" fmla="*/ 2147483647 w 118"/>
                <a:gd name="T1" fmla="*/ 2147483647 h 106"/>
                <a:gd name="T2" fmla="*/ 2147483647 w 118"/>
                <a:gd name="T3" fmla="*/ 2147483647 h 106"/>
                <a:gd name="T4" fmla="*/ 0 w 118"/>
                <a:gd name="T5" fmla="*/ 2147483647 h 106"/>
                <a:gd name="T6" fmla="*/ 2147483647 w 118"/>
                <a:gd name="T7" fmla="*/ 2147483647 h 106"/>
                <a:gd name="T8" fmla="*/ 2147483647 w 118"/>
                <a:gd name="T9" fmla="*/ 2147483647 h 106"/>
                <a:gd name="T10" fmla="*/ 2147483647 w 118"/>
                <a:gd name="T11" fmla="*/ 2147483647 h 1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8" h="106" extrusionOk="0">
                  <a:moveTo>
                    <a:pt x="117" y="1"/>
                  </a:moveTo>
                  <a:cubicBezTo>
                    <a:pt x="100" y="1"/>
                    <a:pt x="67" y="1"/>
                    <a:pt x="34" y="34"/>
                  </a:cubicBezTo>
                  <a:cubicBezTo>
                    <a:pt x="0" y="67"/>
                    <a:pt x="0" y="101"/>
                    <a:pt x="0" y="101"/>
                  </a:cubicBezTo>
                  <a:cubicBezTo>
                    <a:pt x="3" y="104"/>
                    <a:pt x="6" y="105"/>
                    <a:pt x="9" y="105"/>
                  </a:cubicBezTo>
                  <a:cubicBezTo>
                    <a:pt x="23" y="105"/>
                    <a:pt x="37" y="78"/>
                    <a:pt x="50" y="51"/>
                  </a:cubicBezTo>
                  <a:cubicBezTo>
                    <a:pt x="84" y="34"/>
                    <a:pt x="117" y="17"/>
                    <a:pt x="11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3" name="Google Shape;3874;p60"/>
            <p:cNvSpPr>
              <a:spLocks/>
            </p:cNvSpPr>
            <p:nvPr/>
          </p:nvSpPr>
          <p:spPr bwMode="auto">
            <a:xfrm>
              <a:off x="2997602" y="2570152"/>
              <a:ext cx="2179" cy="2083"/>
            </a:xfrm>
            <a:custGeom>
              <a:avLst/>
              <a:gdLst>
                <a:gd name="T0" fmla="*/ 2147483647 w 68"/>
                <a:gd name="T1" fmla="*/ 2147483647 h 65"/>
                <a:gd name="T2" fmla="*/ 2147483647 w 68"/>
                <a:gd name="T3" fmla="*/ 2147483647 h 65"/>
                <a:gd name="T4" fmla="*/ 2147483647 w 68"/>
                <a:gd name="T5" fmla="*/ 2147483647 h 65"/>
                <a:gd name="T6" fmla="*/ 2147483647 w 68"/>
                <a:gd name="T7" fmla="*/ 2147483647 h 65"/>
                <a:gd name="T8" fmla="*/ 2147483647 w 68"/>
                <a:gd name="T9" fmla="*/ 2147483647 h 65"/>
                <a:gd name="T10" fmla="*/ 2147483647 w 68"/>
                <a:gd name="T11" fmla="*/ 2147483647 h 65"/>
                <a:gd name="T12" fmla="*/ 2147483647 w 68"/>
                <a:gd name="T13" fmla="*/ 2147483647 h 6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8" h="65" extrusionOk="0">
                  <a:moveTo>
                    <a:pt x="47" y="1"/>
                  </a:moveTo>
                  <a:cubicBezTo>
                    <a:pt x="41" y="1"/>
                    <a:pt x="29" y="12"/>
                    <a:pt x="17" y="24"/>
                  </a:cubicBezTo>
                  <a:cubicBezTo>
                    <a:pt x="1" y="41"/>
                    <a:pt x="1" y="58"/>
                    <a:pt x="1" y="58"/>
                  </a:cubicBezTo>
                  <a:cubicBezTo>
                    <a:pt x="1" y="63"/>
                    <a:pt x="2" y="65"/>
                    <a:pt x="4" y="65"/>
                  </a:cubicBezTo>
                  <a:cubicBezTo>
                    <a:pt x="10" y="65"/>
                    <a:pt x="22" y="53"/>
                    <a:pt x="34" y="41"/>
                  </a:cubicBezTo>
                  <a:cubicBezTo>
                    <a:pt x="51" y="24"/>
                    <a:pt x="67" y="8"/>
                    <a:pt x="51" y="8"/>
                  </a:cubicBezTo>
                  <a:cubicBezTo>
                    <a:pt x="51" y="3"/>
                    <a:pt x="49" y="1"/>
                    <a:pt x="4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4" name="Google Shape;3875;p60"/>
            <p:cNvSpPr>
              <a:spLocks/>
            </p:cNvSpPr>
            <p:nvPr/>
          </p:nvSpPr>
          <p:spPr bwMode="auto">
            <a:xfrm>
              <a:off x="2648449" y="1526476"/>
              <a:ext cx="352390" cy="780033"/>
            </a:xfrm>
            <a:custGeom>
              <a:avLst/>
              <a:gdLst>
                <a:gd name="T0" fmla="*/ 2147483647 w 10995"/>
                <a:gd name="T1" fmla="*/ 0 h 24338"/>
                <a:gd name="T2" fmla="*/ 2147483647 w 10995"/>
                <a:gd name="T3" fmla="*/ 2147483647 h 24338"/>
                <a:gd name="T4" fmla="*/ 2147483647 w 10995"/>
                <a:gd name="T5" fmla="*/ 2147483647 h 24338"/>
                <a:gd name="T6" fmla="*/ 2147483647 w 10995"/>
                <a:gd name="T7" fmla="*/ 2147483647 h 24338"/>
                <a:gd name="T8" fmla="*/ 2147483647 w 10995"/>
                <a:gd name="T9" fmla="*/ 2147483647 h 24338"/>
                <a:gd name="T10" fmla="*/ 2147483647 w 10995"/>
                <a:gd name="T11" fmla="*/ 2147483647 h 24338"/>
                <a:gd name="T12" fmla="*/ 2147483647 w 10995"/>
                <a:gd name="T13" fmla="*/ 2147483647 h 24338"/>
                <a:gd name="T14" fmla="*/ 2147483647 w 10995"/>
                <a:gd name="T15" fmla="*/ 2147483647 h 24338"/>
                <a:gd name="T16" fmla="*/ 2147483647 w 10995"/>
                <a:gd name="T17" fmla="*/ 2147483647 h 24338"/>
                <a:gd name="T18" fmla="*/ 2147483647 w 10995"/>
                <a:gd name="T19" fmla="*/ 2147483647 h 24338"/>
                <a:gd name="T20" fmla="*/ 2147483647 w 10995"/>
                <a:gd name="T21" fmla="*/ 2147483647 h 24338"/>
                <a:gd name="T22" fmla="*/ 2147483647 w 10995"/>
                <a:gd name="T23" fmla="*/ 2147483647 h 24338"/>
                <a:gd name="T24" fmla="*/ 2147483647 w 10995"/>
                <a:gd name="T25" fmla="*/ 2147483647 h 24338"/>
                <a:gd name="T26" fmla="*/ 2147483647 w 10995"/>
                <a:gd name="T27" fmla="*/ 2147483647 h 24338"/>
                <a:gd name="T28" fmla="*/ 2147483647 w 10995"/>
                <a:gd name="T29" fmla="*/ 2147483647 h 24338"/>
                <a:gd name="T30" fmla="*/ 2147483647 w 10995"/>
                <a:gd name="T31" fmla="*/ 2147483647 h 24338"/>
                <a:gd name="T32" fmla="*/ 2147483647 w 10995"/>
                <a:gd name="T33" fmla="*/ 2147483647 h 24338"/>
                <a:gd name="T34" fmla="*/ 2147483647 w 10995"/>
                <a:gd name="T35" fmla="*/ 2147483647 h 24338"/>
                <a:gd name="T36" fmla="*/ 2147483647 w 10995"/>
                <a:gd name="T37" fmla="*/ 2147483647 h 24338"/>
                <a:gd name="T38" fmla="*/ 2147483647 w 10995"/>
                <a:gd name="T39" fmla="*/ 2147483647 h 24338"/>
                <a:gd name="T40" fmla="*/ 2147483647 w 10995"/>
                <a:gd name="T41" fmla="*/ 2147483647 h 24338"/>
                <a:gd name="T42" fmla="*/ 2147483647 w 10995"/>
                <a:gd name="T43" fmla="*/ 2147483647 h 24338"/>
                <a:gd name="T44" fmla="*/ 2147483647 w 10995"/>
                <a:gd name="T45" fmla="*/ 0 h 2433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0995" h="24338" extrusionOk="0">
                  <a:moveTo>
                    <a:pt x="5977" y="0"/>
                  </a:moveTo>
                  <a:cubicBezTo>
                    <a:pt x="5917" y="0"/>
                    <a:pt x="5858" y="2"/>
                    <a:pt x="5798" y="7"/>
                  </a:cubicBezTo>
                  <a:lnTo>
                    <a:pt x="3676" y="140"/>
                  </a:lnTo>
                  <a:cubicBezTo>
                    <a:pt x="3676" y="140"/>
                    <a:pt x="3624" y="129"/>
                    <a:pt x="3524" y="129"/>
                  </a:cubicBezTo>
                  <a:cubicBezTo>
                    <a:pt x="3179" y="129"/>
                    <a:pt x="2276" y="260"/>
                    <a:pt x="1070" y="1427"/>
                  </a:cubicBezTo>
                  <a:lnTo>
                    <a:pt x="1" y="2413"/>
                  </a:lnTo>
                  <a:lnTo>
                    <a:pt x="1354" y="4986"/>
                  </a:lnTo>
                  <a:lnTo>
                    <a:pt x="1421" y="6139"/>
                  </a:lnTo>
                  <a:lnTo>
                    <a:pt x="2390" y="9313"/>
                  </a:lnTo>
                  <a:lnTo>
                    <a:pt x="2123" y="10717"/>
                  </a:lnTo>
                  <a:cubicBezTo>
                    <a:pt x="2022" y="11786"/>
                    <a:pt x="585" y="24017"/>
                    <a:pt x="786" y="24201"/>
                  </a:cubicBezTo>
                  <a:cubicBezTo>
                    <a:pt x="800" y="24215"/>
                    <a:pt x="826" y="24222"/>
                    <a:pt x="864" y="24222"/>
                  </a:cubicBezTo>
                  <a:cubicBezTo>
                    <a:pt x="1288" y="24222"/>
                    <a:pt x="3120" y="23382"/>
                    <a:pt x="4146" y="23382"/>
                  </a:cubicBezTo>
                  <a:cubicBezTo>
                    <a:pt x="4380" y="23382"/>
                    <a:pt x="4572" y="23426"/>
                    <a:pt x="4696" y="23532"/>
                  </a:cubicBezTo>
                  <a:cubicBezTo>
                    <a:pt x="5255" y="24001"/>
                    <a:pt x="6260" y="24337"/>
                    <a:pt x="7072" y="24337"/>
                  </a:cubicBezTo>
                  <a:cubicBezTo>
                    <a:pt x="7303" y="24337"/>
                    <a:pt x="7518" y="24310"/>
                    <a:pt x="7703" y="24251"/>
                  </a:cubicBezTo>
                  <a:cubicBezTo>
                    <a:pt x="8320" y="24049"/>
                    <a:pt x="9173" y="23071"/>
                    <a:pt x="10085" y="23071"/>
                  </a:cubicBezTo>
                  <a:cubicBezTo>
                    <a:pt x="10384" y="23071"/>
                    <a:pt x="10689" y="23176"/>
                    <a:pt x="10995" y="23449"/>
                  </a:cubicBezTo>
                  <a:cubicBezTo>
                    <a:pt x="10995" y="23449"/>
                    <a:pt x="10594" y="12605"/>
                    <a:pt x="7987" y="8896"/>
                  </a:cubicBezTo>
                  <a:cubicBezTo>
                    <a:pt x="6935" y="7091"/>
                    <a:pt x="6667" y="7292"/>
                    <a:pt x="7018" y="6239"/>
                  </a:cubicBezTo>
                  <a:lnTo>
                    <a:pt x="8054" y="2814"/>
                  </a:lnTo>
                  <a:lnTo>
                    <a:pt x="7620" y="658"/>
                  </a:lnTo>
                  <a:cubicBezTo>
                    <a:pt x="7178" y="232"/>
                    <a:pt x="6584" y="0"/>
                    <a:pt x="597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5" name="Google Shape;3876;p60"/>
            <p:cNvSpPr>
              <a:spLocks/>
            </p:cNvSpPr>
            <p:nvPr/>
          </p:nvSpPr>
          <p:spPr bwMode="auto">
            <a:xfrm>
              <a:off x="2806968" y="1530963"/>
              <a:ext cx="130700" cy="147302"/>
            </a:xfrm>
            <a:custGeom>
              <a:avLst/>
              <a:gdLst>
                <a:gd name="T0" fmla="*/ 2147483647 w 4078"/>
                <a:gd name="T1" fmla="*/ 0 h 4596"/>
                <a:gd name="T2" fmla="*/ 0 w 4078"/>
                <a:gd name="T3" fmla="*/ 2147483647 h 4596"/>
                <a:gd name="T4" fmla="*/ 2147483647 w 4078"/>
                <a:gd name="T5" fmla="*/ 2147483647 h 4596"/>
                <a:gd name="T6" fmla="*/ 2147483647 w 4078"/>
                <a:gd name="T7" fmla="*/ 2147483647 h 4596"/>
                <a:gd name="T8" fmla="*/ 2147483647 w 4078"/>
                <a:gd name="T9" fmla="*/ 0 h 45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78" h="4596" extrusionOk="0">
                  <a:moveTo>
                    <a:pt x="1855" y="0"/>
                  </a:moveTo>
                  <a:lnTo>
                    <a:pt x="0" y="3409"/>
                  </a:lnTo>
                  <a:lnTo>
                    <a:pt x="2523" y="4595"/>
                  </a:lnTo>
                  <a:cubicBezTo>
                    <a:pt x="2523" y="4595"/>
                    <a:pt x="3593" y="2974"/>
                    <a:pt x="3760" y="2189"/>
                  </a:cubicBezTo>
                  <a:cubicBezTo>
                    <a:pt x="4077" y="602"/>
                    <a:pt x="1855" y="0"/>
                    <a:pt x="1855" y="0"/>
                  </a:cubicBezTo>
                  <a:close/>
                </a:path>
              </a:pathLst>
            </a:custGeom>
            <a:solidFill>
              <a:srgbClr val="263238"/>
            </a:solidFill>
            <a:ln w="9525">
              <a:solidFill>
                <a:srgbClr val="E42129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6" name="Google Shape;3877;p60"/>
            <p:cNvSpPr>
              <a:spLocks/>
            </p:cNvSpPr>
            <p:nvPr/>
          </p:nvSpPr>
          <p:spPr bwMode="auto">
            <a:xfrm>
              <a:off x="2703607" y="1827970"/>
              <a:ext cx="119450" cy="199095"/>
            </a:xfrm>
            <a:custGeom>
              <a:avLst/>
              <a:gdLst>
                <a:gd name="T0" fmla="*/ 2147483647 w 3727"/>
                <a:gd name="T1" fmla="*/ 2147483647 h 6212"/>
                <a:gd name="T2" fmla="*/ 2147483647 w 3727"/>
                <a:gd name="T3" fmla="*/ 2147483647 h 6212"/>
                <a:gd name="T4" fmla="*/ 2147483647 w 3727"/>
                <a:gd name="T5" fmla="*/ 2147483647 h 6212"/>
                <a:gd name="T6" fmla="*/ 2147483647 w 3727"/>
                <a:gd name="T7" fmla="*/ 2147483647 h 6212"/>
                <a:gd name="T8" fmla="*/ 2147483647 w 3727"/>
                <a:gd name="T9" fmla="*/ 2147483647 h 6212"/>
                <a:gd name="T10" fmla="*/ 2147483647 w 3727"/>
                <a:gd name="T11" fmla="*/ 2147483647 h 6212"/>
                <a:gd name="T12" fmla="*/ 2147483647 w 3727"/>
                <a:gd name="T13" fmla="*/ 2147483647 h 6212"/>
                <a:gd name="T14" fmla="*/ 2147483647 w 3727"/>
                <a:gd name="T15" fmla="*/ 2147483647 h 6212"/>
                <a:gd name="T16" fmla="*/ 2147483647 w 3727"/>
                <a:gd name="T17" fmla="*/ 2147483647 h 6212"/>
                <a:gd name="T18" fmla="*/ 2147483647 w 3727"/>
                <a:gd name="T19" fmla="*/ 2147483647 h 6212"/>
                <a:gd name="T20" fmla="*/ 2147483647 w 3727"/>
                <a:gd name="T21" fmla="*/ 2147483647 h 6212"/>
                <a:gd name="T22" fmla="*/ 2147483647 w 3727"/>
                <a:gd name="T23" fmla="*/ 2147483647 h 6212"/>
                <a:gd name="T24" fmla="*/ 2147483647 w 3727"/>
                <a:gd name="T25" fmla="*/ 2147483647 h 6212"/>
                <a:gd name="T26" fmla="*/ 2147483647 w 3727"/>
                <a:gd name="T27" fmla="*/ 0 h 6212"/>
                <a:gd name="T28" fmla="*/ 2147483647 w 3727"/>
                <a:gd name="T29" fmla="*/ 2147483647 h 6212"/>
                <a:gd name="T30" fmla="*/ 2147483647 w 3727"/>
                <a:gd name="T31" fmla="*/ 2147483647 h 6212"/>
                <a:gd name="T32" fmla="*/ 2147483647 w 3727"/>
                <a:gd name="T33" fmla="*/ 2147483647 h 6212"/>
                <a:gd name="T34" fmla="*/ 2147483647 w 3727"/>
                <a:gd name="T35" fmla="*/ 2147483647 h 6212"/>
                <a:gd name="T36" fmla="*/ 2147483647 w 3727"/>
                <a:gd name="T37" fmla="*/ 2147483647 h 6212"/>
                <a:gd name="T38" fmla="*/ 2147483647 w 3727"/>
                <a:gd name="T39" fmla="*/ 2147483647 h 6212"/>
                <a:gd name="T40" fmla="*/ 2147483647 w 3727"/>
                <a:gd name="T41" fmla="*/ 2147483647 h 6212"/>
                <a:gd name="T42" fmla="*/ 2147483647 w 3727"/>
                <a:gd name="T43" fmla="*/ 2147483647 h 6212"/>
                <a:gd name="T44" fmla="*/ 2147483647 w 3727"/>
                <a:gd name="T45" fmla="*/ 2147483647 h 6212"/>
                <a:gd name="T46" fmla="*/ 2147483647 w 3727"/>
                <a:gd name="T47" fmla="*/ 2147483647 h 6212"/>
                <a:gd name="T48" fmla="*/ 2147483647 w 3727"/>
                <a:gd name="T49" fmla="*/ 2147483647 h 6212"/>
                <a:gd name="T50" fmla="*/ 2147483647 w 3727"/>
                <a:gd name="T51" fmla="*/ 2147483647 h 6212"/>
                <a:gd name="T52" fmla="*/ 2147483647 w 3727"/>
                <a:gd name="T53" fmla="*/ 2147483647 h 6212"/>
                <a:gd name="T54" fmla="*/ 2147483647 w 3727"/>
                <a:gd name="T55" fmla="*/ 2147483647 h 6212"/>
                <a:gd name="T56" fmla="*/ 2147483647 w 3727"/>
                <a:gd name="T57" fmla="*/ 2147483647 h 6212"/>
                <a:gd name="T58" fmla="*/ 2147483647 w 3727"/>
                <a:gd name="T59" fmla="*/ 2147483647 h 6212"/>
                <a:gd name="T60" fmla="*/ 2147483647 w 3727"/>
                <a:gd name="T61" fmla="*/ 2147483647 h 6212"/>
                <a:gd name="T62" fmla="*/ 2147483647 w 3727"/>
                <a:gd name="T63" fmla="*/ 2147483647 h 6212"/>
                <a:gd name="T64" fmla="*/ 2147483647 w 3727"/>
                <a:gd name="T65" fmla="*/ 2147483647 h 6212"/>
                <a:gd name="T66" fmla="*/ 2147483647 w 3727"/>
                <a:gd name="T67" fmla="*/ 2147483647 h 6212"/>
                <a:gd name="T68" fmla="*/ 2147483647 w 3727"/>
                <a:gd name="T69" fmla="*/ 2147483647 h 6212"/>
                <a:gd name="T70" fmla="*/ 2147483647 w 3727"/>
                <a:gd name="T71" fmla="*/ 2147483647 h 6212"/>
                <a:gd name="T72" fmla="*/ 2147483647 w 3727"/>
                <a:gd name="T73" fmla="*/ 2147483647 h 6212"/>
                <a:gd name="T74" fmla="*/ 2147483647 w 3727"/>
                <a:gd name="T75" fmla="*/ 2147483647 h 6212"/>
                <a:gd name="T76" fmla="*/ 2147483647 w 3727"/>
                <a:gd name="T77" fmla="*/ 2147483647 h 6212"/>
                <a:gd name="T78" fmla="*/ 2147483647 w 3727"/>
                <a:gd name="T79" fmla="*/ 2147483647 h 6212"/>
                <a:gd name="T80" fmla="*/ 2147483647 w 3727"/>
                <a:gd name="T81" fmla="*/ 2147483647 h 6212"/>
                <a:gd name="T82" fmla="*/ 2147483647 w 3727"/>
                <a:gd name="T83" fmla="*/ 2147483647 h 6212"/>
                <a:gd name="T84" fmla="*/ 2147483647 w 3727"/>
                <a:gd name="T85" fmla="*/ 2147483647 h 6212"/>
                <a:gd name="T86" fmla="*/ 2147483647 w 3727"/>
                <a:gd name="T87" fmla="*/ 2147483647 h 6212"/>
                <a:gd name="T88" fmla="*/ 2147483647 w 3727"/>
                <a:gd name="T89" fmla="*/ 2147483647 h 6212"/>
                <a:gd name="T90" fmla="*/ 2147483647 w 3727"/>
                <a:gd name="T91" fmla="*/ 2147483647 h 6212"/>
                <a:gd name="T92" fmla="*/ 2147483647 w 3727"/>
                <a:gd name="T93" fmla="*/ 2147483647 h 6212"/>
                <a:gd name="T94" fmla="*/ 2147483647 w 3727"/>
                <a:gd name="T95" fmla="*/ 2147483647 h 6212"/>
                <a:gd name="T96" fmla="*/ 2147483647 w 3727"/>
                <a:gd name="T97" fmla="*/ 2147483647 h 6212"/>
                <a:gd name="T98" fmla="*/ 2147483647 w 3727"/>
                <a:gd name="T99" fmla="*/ 2147483647 h 6212"/>
                <a:gd name="T100" fmla="*/ 2147483647 w 3727"/>
                <a:gd name="T101" fmla="*/ 2147483647 h 6212"/>
                <a:gd name="T102" fmla="*/ 2147483647 w 3727"/>
                <a:gd name="T103" fmla="*/ 2147483647 h 6212"/>
                <a:gd name="T104" fmla="*/ 2147483647 w 3727"/>
                <a:gd name="T105" fmla="*/ 2147483647 h 6212"/>
                <a:gd name="T106" fmla="*/ 2147483647 w 3727"/>
                <a:gd name="T107" fmla="*/ 2147483647 h 6212"/>
                <a:gd name="T108" fmla="*/ 2147483647 w 3727"/>
                <a:gd name="T109" fmla="*/ 2147483647 h 6212"/>
                <a:gd name="T110" fmla="*/ 2147483647 w 3727"/>
                <a:gd name="T111" fmla="*/ 2147483647 h 6212"/>
                <a:gd name="T112" fmla="*/ 2147483647 w 3727"/>
                <a:gd name="T113" fmla="*/ 0 h 621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727" h="6212" extrusionOk="0">
                  <a:moveTo>
                    <a:pt x="579" y="535"/>
                  </a:moveTo>
                  <a:lnTo>
                    <a:pt x="569" y="541"/>
                  </a:lnTo>
                  <a:cubicBezTo>
                    <a:pt x="569" y="542"/>
                    <a:pt x="569" y="543"/>
                    <a:pt x="569" y="544"/>
                  </a:cubicBezTo>
                  <a:cubicBezTo>
                    <a:pt x="572" y="541"/>
                    <a:pt x="576" y="538"/>
                    <a:pt x="579" y="535"/>
                  </a:cubicBezTo>
                  <a:close/>
                  <a:moveTo>
                    <a:pt x="569" y="544"/>
                  </a:moveTo>
                  <a:lnTo>
                    <a:pt x="569" y="544"/>
                  </a:lnTo>
                  <a:cubicBezTo>
                    <a:pt x="563" y="549"/>
                    <a:pt x="557" y="553"/>
                    <a:pt x="552" y="558"/>
                  </a:cubicBezTo>
                  <a:cubicBezTo>
                    <a:pt x="552" y="558"/>
                    <a:pt x="567" y="558"/>
                    <a:pt x="569" y="544"/>
                  </a:cubicBezTo>
                  <a:close/>
                  <a:moveTo>
                    <a:pt x="1" y="4969"/>
                  </a:moveTo>
                  <a:cubicBezTo>
                    <a:pt x="1" y="4977"/>
                    <a:pt x="4" y="4981"/>
                    <a:pt x="8" y="4983"/>
                  </a:cubicBezTo>
                  <a:cubicBezTo>
                    <a:pt x="3" y="4978"/>
                    <a:pt x="1" y="4974"/>
                    <a:pt x="1" y="4969"/>
                  </a:cubicBezTo>
                  <a:close/>
                  <a:moveTo>
                    <a:pt x="1976" y="0"/>
                  </a:moveTo>
                  <a:cubicBezTo>
                    <a:pt x="1600" y="0"/>
                    <a:pt x="1241" y="101"/>
                    <a:pt x="920" y="291"/>
                  </a:cubicBezTo>
                  <a:cubicBezTo>
                    <a:pt x="796" y="368"/>
                    <a:pt x="687" y="445"/>
                    <a:pt x="579" y="535"/>
                  </a:cubicBezTo>
                  <a:lnTo>
                    <a:pt x="652" y="491"/>
                  </a:lnTo>
                  <a:cubicBezTo>
                    <a:pt x="736" y="441"/>
                    <a:pt x="836" y="374"/>
                    <a:pt x="936" y="324"/>
                  </a:cubicBezTo>
                  <a:cubicBezTo>
                    <a:pt x="1277" y="138"/>
                    <a:pt x="1662" y="38"/>
                    <a:pt x="2049" y="38"/>
                  </a:cubicBezTo>
                  <a:cubicBezTo>
                    <a:pt x="2079" y="38"/>
                    <a:pt x="2109" y="39"/>
                    <a:pt x="2139" y="40"/>
                  </a:cubicBezTo>
                  <a:cubicBezTo>
                    <a:pt x="2423" y="57"/>
                    <a:pt x="2691" y="140"/>
                    <a:pt x="2941" y="291"/>
                  </a:cubicBezTo>
                  <a:cubicBezTo>
                    <a:pt x="3225" y="458"/>
                    <a:pt x="3443" y="725"/>
                    <a:pt x="3560" y="1026"/>
                  </a:cubicBezTo>
                  <a:cubicBezTo>
                    <a:pt x="3626" y="1193"/>
                    <a:pt x="3660" y="1360"/>
                    <a:pt x="3643" y="1527"/>
                  </a:cubicBezTo>
                  <a:cubicBezTo>
                    <a:pt x="3626" y="1711"/>
                    <a:pt x="3576" y="1895"/>
                    <a:pt x="3493" y="2062"/>
                  </a:cubicBezTo>
                  <a:cubicBezTo>
                    <a:pt x="3309" y="2379"/>
                    <a:pt x="3025" y="2680"/>
                    <a:pt x="2841" y="3031"/>
                  </a:cubicBezTo>
                  <a:cubicBezTo>
                    <a:pt x="2741" y="3215"/>
                    <a:pt x="2674" y="3415"/>
                    <a:pt x="2657" y="3616"/>
                  </a:cubicBezTo>
                  <a:cubicBezTo>
                    <a:pt x="2641" y="3816"/>
                    <a:pt x="2641" y="4000"/>
                    <a:pt x="2657" y="4200"/>
                  </a:cubicBezTo>
                  <a:cubicBezTo>
                    <a:pt x="2707" y="4568"/>
                    <a:pt x="2707" y="4919"/>
                    <a:pt x="2657" y="5286"/>
                  </a:cubicBezTo>
                  <a:cubicBezTo>
                    <a:pt x="2624" y="5454"/>
                    <a:pt x="2557" y="5604"/>
                    <a:pt x="2473" y="5754"/>
                  </a:cubicBezTo>
                  <a:cubicBezTo>
                    <a:pt x="2390" y="5888"/>
                    <a:pt x="2290" y="6005"/>
                    <a:pt x="2139" y="6072"/>
                  </a:cubicBezTo>
                  <a:cubicBezTo>
                    <a:pt x="2042" y="6127"/>
                    <a:pt x="1923" y="6160"/>
                    <a:pt x="1799" y="6160"/>
                  </a:cubicBezTo>
                  <a:cubicBezTo>
                    <a:pt x="1773" y="6160"/>
                    <a:pt x="1747" y="6158"/>
                    <a:pt x="1722" y="6155"/>
                  </a:cubicBezTo>
                  <a:cubicBezTo>
                    <a:pt x="1588" y="6122"/>
                    <a:pt x="1471" y="6088"/>
                    <a:pt x="1354" y="6005"/>
                  </a:cubicBezTo>
                  <a:cubicBezTo>
                    <a:pt x="1153" y="5871"/>
                    <a:pt x="970" y="5721"/>
                    <a:pt x="803" y="5554"/>
                  </a:cubicBezTo>
                  <a:cubicBezTo>
                    <a:pt x="669" y="5437"/>
                    <a:pt x="535" y="5320"/>
                    <a:pt x="402" y="5203"/>
                  </a:cubicBezTo>
                  <a:cubicBezTo>
                    <a:pt x="301" y="5136"/>
                    <a:pt x="201" y="5069"/>
                    <a:pt x="101" y="5019"/>
                  </a:cubicBezTo>
                  <a:cubicBezTo>
                    <a:pt x="84" y="5002"/>
                    <a:pt x="51" y="5002"/>
                    <a:pt x="17" y="4986"/>
                  </a:cubicBezTo>
                  <a:cubicBezTo>
                    <a:pt x="17" y="4986"/>
                    <a:pt x="13" y="4986"/>
                    <a:pt x="8" y="4983"/>
                  </a:cubicBezTo>
                  <a:cubicBezTo>
                    <a:pt x="22" y="4996"/>
                    <a:pt x="53" y="5012"/>
                    <a:pt x="101" y="5036"/>
                  </a:cubicBezTo>
                  <a:cubicBezTo>
                    <a:pt x="201" y="5086"/>
                    <a:pt x="285" y="5153"/>
                    <a:pt x="385" y="5220"/>
                  </a:cubicBezTo>
                  <a:cubicBezTo>
                    <a:pt x="519" y="5337"/>
                    <a:pt x="652" y="5454"/>
                    <a:pt x="786" y="5587"/>
                  </a:cubicBezTo>
                  <a:cubicBezTo>
                    <a:pt x="936" y="5754"/>
                    <a:pt x="1120" y="5921"/>
                    <a:pt x="1321" y="6055"/>
                  </a:cubicBezTo>
                  <a:cubicBezTo>
                    <a:pt x="1438" y="6122"/>
                    <a:pt x="1571" y="6172"/>
                    <a:pt x="1722" y="6205"/>
                  </a:cubicBezTo>
                  <a:cubicBezTo>
                    <a:pt x="1755" y="6209"/>
                    <a:pt x="1790" y="6211"/>
                    <a:pt x="1825" y="6211"/>
                  </a:cubicBezTo>
                  <a:cubicBezTo>
                    <a:pt x="1945" y="6211"/>
                    <a:pt x="2069" y="6187"/>
                    <a:pt x="2173" y="6122"/>
                  </a:cubicBezTo>
                  <a:cubicBezTo>
                    <a:pt x="2323" y="6038"/>
                    <a:pt x="2440" y="5921"/>
                    <a:pt x="2524" y="5788"/>
                  </a:cubicBezTo>
                  <a:cubicBezTo>
                    <a:pt x="2624" y="5637"/>
                    <a:pt x="2674" y="5470"/>
                    <a:pt x="2724" y="5303"/>
                  </a:cubicBezTo>
                  <a:cubicBezTo>
                    <a:pt x="2774" y="4936"/>
                    <a:pt x="2774" y="4568"/>
                    <a:pt x="2724" y="4200"/>
                  </a:cubicBezTo>
                  <a:cubicBezTo>
                    <a:pt x="2657" y="3816"/>
                    <a:pt x="2724" y="3415"/>
                    <a:pt x="2891" y="3064"/>
                  </a:cubicBezTo>
                  <a:cubicBezTo>
                    <a:pt x="3092" y="2713"/>
                    <a:pt x="3359" y="2429"/>
                    <a:pt x="3543" y="2078"/>
                  </a:cubicBezTo>
                  <a:cubicBezTo>
                    <a:pt x="3643" y="1911"/>
                    <a:pt x="3693" y="1728"/>
                    <a:pt x="3710" y="1544"/>
                  </a:cubicBezTo>
                  <a:cubicBezTo>
                    <a:pt x="3727" y="1360"/>
                    <a:pt x="3693" y="1176"/>
                    <a:pt x="3626" y="1009"/>
                  </a:cubicBezTo>
                  <a:cubicBezTo>
                    <a:pt x="3493" y="692"/>
                    <a:pt x="3259" y="424"/>
                    <a:pt x="2975" y="241"/>
                  </a:cubicBezTo>
                  <a:cubicBezTo>
                    <a:pt x="2724" y="90"/>
                    <a:pt x="2423" y="7"/>
                    <a:pt x="2139" y="7"/>
                  </a:cubicBezTo>
                  <a:cubicBezTo>
                    <a:pt x="2085" y="2"/>
                    <a:pt x="2030" y="0"/>
                    <a:pt x="1976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E42129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7" name="Google Shape;3878;p60"/>
            <p:cNvSpPr>
              <a:spLocks/>
            </p:cNvSpPr>
            <p:nvPr/>
          </p:nvSpPr>
          <p:spPr bwMode="auto">
            <a:xfrm>
              <a:off x="2827833" y="1916524"/>
              <a:ext cx="160154" cy="261368"/>
            </a:xfrm>
            <a:custGeom>
              <a:avLst/>
              <a:gdLst>
                <a:gd name="T0" fmla="*/ 2147483647 w 4997"/>
                <a:gd name="T1" fmla="*/ 2147483647 h 8155"/>
                <a:gd name="T2" fmla="*/ 2147483647 w 4997"/>
                <a:gd name="T3" fmla="*/ 2147483647 h 8155"/>
                <a:gd name="T4" fmla="*/ 2147483647 w 4997"/>
                <a:gd name="T5" fmla="*/ 2147483647 h 8155"/>
                <a:gd name="T6" fmla="*/ 2147483647 w 4997"/>
                <a:gd name="T7" fmla="*/ 2147483647 h 8155"/>
                <a:gd name="T8" fmla="*/ 2147483647 w 4997"/>
                <a:gd name="T9" fmla="*/ 2147483647 h 8155"/>
                <a:gd name="T10" fmla="*/ 2147483647 w 4997"/>
                <a:gd name="T11" fmla="*/ 2147483647 h 8155"/>
                <a:gd name="T12" fmla="*/ 2147483647 w 4997"/>
                <a:gd name="T13" fmla="*/ 2147483647 h 8155"/>
                <a:gd name="T14" fmla="*/ 2147483647 w 4997"/>
                <a:gd name="T15" fmla="*/ 2147483647 h 8155"/>
                <a:gd name="T16" fmla="*/ 2147483647 w 4997"/>
                <a:gd name="T17" fmla="*/ 2147483647 h 8155"/>
                <a:gd name="T18" fmla="*/ 2147483647 w 4997"/>
                <a:gd name="T19" fmla="*/ 2147483647 h 8155"/>
                <a:gd name="T20" fmla="*/ 2147483647 w 4997"/>
                <a:gd name="T21" fmla="*/ 2147483647 h 8155"/>
                <a:gd name="T22" fmla="*/ 2147483647 w 4997"/>
                <a:gd name="T23" fmla="*/ 2147483647 h 8155"/>
                <a:gd name="T24" fmla="*/ 2147483647 w 4997"/>
                <a:gd name="T25" fmla="*/ 2147483647 h 8155"/>
                <a:gd name="T26" fmla="*/ 2147483647 w 4997"/>
                <a:gd name="T27" fmla="*/ 2147483647 h 8155"/>
                <a:gd name="T28" fmla="*/ 2147483647 w 4997"/>
                <a:gd name="T29" fmla="*/ 2147483647 h 8155"/>
                <a:gd name="T30" fmla="*/ 2147483647 w 4997"/>
                <a:gd name="T31" fmla="*/ 2147483647 h 8155"/>
                <a:gd name="T32" fmla="*/ 2147483647 w 4997"/>
                <a:gd name="T33" fmla="*/ 2147483647 h 8155"/>
                <a:gd name="T34" fmla="*/ 2147483647 w 4997"/>
                <a:gd name="T35" fmla="*/ 2147483647 h 8155"/>
                <a:gd name="T36" fmla="*/ 2147483647 w 4997"/>
                <a:gd name="T37" fmla="*/ 2147483647 h 8155"/>
                <a:gd name="T38" fmla="*/ 2147483647 w 4997"/>
                <a:gd name="T39" fmla="*/ 2147483647 h 8155"/>
                <a:gd name="T40" fmla="*/ 2147483647 w 4997"/>
                <a:gd name="T41" fmla="*/ 2147483647 h 8155"/>
                <a:gd name="T42" fmla="*/ 2147483647 w 4997"/>
                <a:gd name="T43" fmla="*/ 2147483647 h 8155"/>
                <a:gd name="T44" fmla="*/ 2147483647 w 4997"/>
                <a:gd name="T45" fmla="*/ 2147483647 h 8155"/>
                <a:gd name="T46" fmla="*/ 2147483647 w 4997"/>
                <a:gd name="T47" fmla="*/ 2147483647 h 8155"/>
                <a:gd name="T48" fmla="*/ 2147483647 w 4997"/>
                <a:gd name="T49" fmla="*/ 2147483647 h 8155"/>
                <a:gd name="T50" fmla="*/ 2147483647 w 4997"/>
                <a:gd name="T51" fmla="*/ 2147483647 h 8155"/>
                <a:gd name="T52" fmla="*/ 2147483647 w 4997"/>
                <a:gd name="T53" fmla="*/ 2147483647 h 8155"/>
                <a:gd name="T54" fmla="*/ 2147483647 w 4997"/>
                <a:gd name="T55" fmla="*/ 2147483647 h 8155"/>
                <a:gd name="T56" fmla="*/ 2147483647 w 4997"/>
                <a:gd name="T57" fmla="*/ 2147483647 h 8155"/>
                <a:gd name="T58" fmla="*/ 2147483647 w 4997"/>
                <a:gd name="T59" fmla="*/ 2147483647 h 8155"/>
                <a:gd name="T60" fmla="*/ 2147483647 w 4997"/>
                <a:gd name="T61" fmla="*/ 2147483647 h 8155"/>
                <a:gd name="T62" fmla="*/ 2147483647 w 4997"/>
                <a:gd name="T63" fmla="*/ 2147483647 h 815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4997" h="8155" extrusionOk="0">
                  <a:moveTo>
                    <a:pt x="3526" y="1"/>
                  </a:moveTo>
                  <a:cubicBezTo>
                    <a:pt x="3393" y="17"/>
                    <a:pt x="3259" y="51"/>
                    <a:pt x="3142" y="84"/>
                  </a:cubicBezTo>
                  <a:cubicBezTo>
                    <a:pt x="2942" y="151"/>
                    <a:pt x="2741" y="251"/>
                    <a:pt x="2574" y="368"/>
                  </a:cubicBezTo>
                  <a:cubicBezTo>
                    <a:pt x="2056" y="752"/>
                    <a:pt x="1755" y="1337"/>
                    <a:pt x="1772" y="1972"/>
                  </a:cubicBezTo>
                  <a:cubicBezTo>
                    <a:pt x="1772" y="2356"/>
                    <a:pt x="1755" y="2741"/>
                    <a:pt x="1705" y="3125"/>
                  </a:cubicBezTo>
                  <a:cubicBezTo>
                    <a:pt x="1655" y="3325"/>
                    <a:pt x="1572" y="3526"/>
                    <a:pt x="1455" y="3676"/>
                  </a:cubicBezTo>
                  <a:cubicBezTo>
                    <a:pt x="1304" y="3843"/>
                    <a:pt x="1154" y="3994"/>
                    <a:pt x="970" y="4128"/>
                  </a:cubicBezTo>
                  <a:cubicBezTo>
                    <a:pt x="803" y="4261"/>
                    <a:pt x="619" y="4412"/>
                    <a:pt x="469" y="4579"/>
                  </a:cubicBezTo>
                  <a:cubicBezTo>
                    <a:pt x="302" y="4762"/>
                    <a:pt x="201" y="4963"/>
                    <a:pt x="135" y="5197"/>
                  </a:cubicBezTo>
                  <a:cubicBezTo>
                    <a:pt x="1" y="5648"/>
                    <a:pt x="51" y="6133"/>
                    <a:pt x="235" y="6567"/>
                  </a:cubicBezTo>
                  <a:cubicBezTo>
                    <a:pt x="419" y="6968"/>
                    <a:pt x="703" y="7302"/>
                    <a:pt x="1070" y="7536"/>
                  </a:cubicBezTo>
                  <a:cubicBezTo>
                    <a:pt x="1404" y="7753"/>
                    <a:pt x="1755" y="7920"/>
                    <a:pt x="2140" y="8021"/>
                  </a:cubicBezTo>
                  <a:cubicBezTo>
                    <a:pt x="2474" y="8104"/>
                    <a:pt x="2808" y="8138"/>
                    <a:pt x="3142" y="8154"/>
                  </a:cubicBezTo>
                  <a:cubicBezTo>
                    <a:pt x="3627" y="8154"/>
                    <a:pt x="4128" y="8121"/>
                    <a:pt x="4613" y="8054"/>
                  </a:cubicBezTo>
                  <a:cubicBezTo>
                    <a:pt x="4780" y="8037"/>
                    <a:pt x="4913" y="8004"/>
                    <a:pt x="4997" y="7987"/>
                  </a:cubicBezTo>
                  <a:lnTo>
                    <a:pt x="4596" y="8021"/>
                  </a:lnTo>
                  <a:cubicBezTo>
                    <a:pt x="4194" y="8076"/>
                    <a:pt x="3793" y="8108"/>
                    <a:pt x="3392" y="8108"/>
                  </a:cubicBezTo>
                  <a:cubicBezTo>
                    <a:pt x="3308" y="8108"/>
                    <a:pt x="3225" y="8107"/>
                    <a:pt x="3142" y="8104"/>
                  </a:cubicBezTo>
                  <a:cubicBezTo>
                    <a:pt x="2808" y="8087"/>
                    <a:pt x="2474" y="8037"/>
                    <a:pt x="2156" y="7954"/>
                  </a:cubicBezTo>
                  <a:cubicBezTo>
                    <a:pt x="1772" y="7870"/>
                    <a:pt x="1421" y="7703"/>
                    <a:pt x="1104" y="7486"/>
                  </a:cubicBezTo>
                  <a:cubicBezTo>
                    <a:pt x="753" y="7252"/>
                    <a:pt x="469" y="6918"/>
                    <a:pt x="302" y="6534"/>
                  </a:cubicBezTo>
                  <a:cubicBezTo>
                    <a:pt x="118" y="6116"/>
                    <a:pt x="85" y="5665"/>
                    <a:pt x="185" y="5214"/>
                  </a:cubicBezTo>
                  <a:cubicBezTo>
                    <a:pt x="252" y="4996"/>
                    <a:pt x="369" y="4796"/>
                    <a:pt x="519" y="4629"/>
                  </a:cubicBezTo>
                  <a:cubicBezTo>
                    <a:pt x="669" y="4462"/>
                    <a:pt x="836" y="4311"/>
                    <a:pt x="1020" y="4178"/>
                  </a:cubicBezTo>
                  <a:cubicBezTo>
                    <a:pt x="1204" y="4044"/>
                    <a:pt x="1354" y="3894"/>
                    <a:pt x="1505" y="3727"/>
                  </a:cubicBezTo>
                  <a:cubicBezTo>
                    <a:pt x="1638" y="3543"/>
                    <a:pt x="1722" y="3359"/>
                    <a:pt x="1772" y="3142"/>
                  </a:cubicBezTo>
                  <a:cubicBezTo>
                    <a:pt x="1822" y="2757"/>
                    <a:pt x="1839" y="2373"/>
                    <a:pt x="1822" y="1972"/>
                  </a:cubicBezTo>
                  <a:cubicBezTo>
                    <a:pt x="1805" y="1354"/>
                    <a:pt x="2106" y="769"/>
                    <a:pt x="2608" y="402"/>
                  </a:cubicBezTo>
                  <a:cubicBezTo>
                    <a:pt x="2758" y="285"/>
                    <a:pt x="2958" y="184"/>
                    <a:pt x="3142" y="117"/>
                  </a:cubicBezTo>
                  <a:cubicBezTo>
                    <a:pt x="3326" y="51"/>
                    <a:pt x="3493" y="17"/>
                    <a:pt x="3677" y="1"/>
                  </a:cubicBezTo>
                  <a:lnTo>
                    <a:pt x="3526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E42129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8" name="Google Shape;3879;p60"/>
            <p:cNvSpPr>
              <a:spLocks/>
            </p:cNvSpPr>
            <p:nvPr/>
          </p:nvSpPr>
          <p:spPr bwMode="auto">
            <a:xfrm>
              <a:off x="2680595" y="2183533"/>
              <a:ext cx="118906" cy="93426"/>
            </a:xfrm>
            <a:custGeom>
              <a:avLst/>
              <a:gdLst>
                <a:gd name="T0" fmla="*/ 2147483647 w 3710"/>
                <a:gd name="T1" fmla="*/ 0 h 2915"/>
                <a:gd name="T2" fmla="*/ 2147483647 w 3710"/>
                <a:gd name="T3" fmla="*/ 2147483647 h 2915"/>
                <a:gd name="T4" fmla="*/ 2147483647 w 3710"/>
                <a:gd name="T5" fmla="*/ 2147483647 h 2915"/>
                <a:gd name="T6" fmla="*/ 2147483647 w 3710"/>
                <a:gd name="T7" fmla="*/ 2147483647 h 2915"/>
                <a:gd name="T8" fmla="*/ 0 w 3710"/>
                <a:gd name="T9" fmla="*/ 2147483647 h 2915"/>
                <a:gd name="T10" fmla="*/ 2147483647 w 3710"/>
                <a:gd name="T11" fmla="*/ 2147483647 h 2915"/>
                <a:gd name="T12" fmla="*/ 2147483647 w 3710"/>
                <a:gd name="T13" fmla="*/ 2147483647 h 2915"/>
                <a:gd name="T14" fmla="*/ 2147483647 w 3710"/>
                <a:gd name="T15" fmla="*/ 2147483647 h 2915"/>
                <a:gd name="T16" fmla="*/ 2147483647 w 3710"/>
                <a:gd name="T17" fmla="*/ 2147483647 h 2915"/>
                <a:gd name="T18" fmla="*/ 2147483647 w 3710"/>
                <a:gd name="T19" fmla="*/ 2147483647 h 2915"/>
                <a:gd name="T20" fmla="*/ 2147483647 w 3710"/>
                <a:gd name="T21" fmla="*/ 2147483647 h 2915"/>
                <a:gd name="T22" fmla="*/ 2147483647 w 3710"/>
                <a:gd name="T23" fmla="*/ 2147483647 h 2915"/>
                <a:gd name="T24" fmla="*/ 2147483647 w 3710"/>
                <a:gd name="T25" fmla="*/ 2147483647 h 2915"/>
                <a:gd name="T26" fmla="*/ 2147483647 w 3710"/>
                <a:gd name="T27" fmla="*/ 2147483647 h 2915"/>
                <a:gd name="T28" fmla="*/ 2147483647 w 3710"/>
                <a:gd name="T29" fmla="*/ 2147483647 h 2915"/>
                <a:gd name="T30" fmla="*/ 2147483647 w 3710"/>
                <a:gd name="T31" fmla="*/ 2147483647 h 2915"/>
                <a:gd name="T32" fmla="*/ 2147483647 w 3710"/>
                <a:gd name="T33" fmla="*/ 2147483647 h 2915"/>
                <a:gd name="T34" fmla="*/ 2147483647 w 3710"/>
                <a:gd name="T35" fmla="*/ 2147483647 h 2915"/>
                <a:gd name="T36" fmla="*/ 2147483647 w 3710"/>
                <a:gd name="T37" fmla="*/ 2147483647 h 2915"/>
                <a:gd name="T38" fmla="*/ 2147483647 w 3710"/>
                <a:gd name="T39" fmla="*/ 2147483647 h 2915"/>
                <a:gd name="T40" fmla="*/ 2147483647 w 3710"/>
                <a:gd name="T41" fmla="*/ 2147483647 h 2915"/>
                <a:gd name="T42" fmla="*/ 2147483647 w 3710"/>
                <a:gd name="T43" fmla="*/ 2147483647 h 2915"/>
                <a:gd name="T44" fmla="*/ 2147483647 w 3710"/>
                <a:gd name="T45" fmla="*/ 2147483647 h 2915"/>
                <a:gd name="T46" fmla="*/ 2147483647 w 3710"/>
                <a:gd name="T47" fmla="*/ 2147483647 h 2915"/>
                <a:gd name="T48" fmla="*/ 2147483647 w 3710"/>
                <a:gd name="T49" fmla="*/ 0 h 291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710" h="2915" extrusionOk="0">
                  <a:moveTo>
                    <a:pt x="962" y="0"/>
                  </a:moveTo>
                  <a:cubicBezTo>
                    <a:pt x="869" y="0"/>
                    <a:pt x="776" y="8"/>
                    <a:pt x="685" y="24"/>
                  </a:cubicBezTo>
                  <a:cubicBezTo>
                    <a:pt x="485" y="74"/>
                    <a:pt x="301" y="157"/>
                    <a:pt x="150" y="274"/>
                  </a:cubicBezTo>
                  <a:cubicBezTo>
                    <a:pt x="117" y="308"/>
                    <a:pt x="67" y="358"/>
                    <a:pt x="34" y="391"/>
                  </a:cubicBezTo>
                  <a:cubicBezTo>
                    <a:pt x="17" y="425"/>
                    <a:pt x="0" y="441"/>
                    <a:pt x="0" y="441"/>
                  </a:cubicBezTo>
                  <a:cubicBezTo>
                    <a:pt x="17" y="441"/>
                    <a:pt x="67" y="391"/>
                    <a:pt x="167" y="308"/>
                  </a:cubicBezTo>
                  <a:cubicBezTo>
                    <a:pt x="318" y="191"/>
                    <a:pt x="501" y="107"/>
                    <a:pt x="702" y="74"/>
                  </a:cubicBezTo>
                  <a:cubicBezTo>
                    <a:pt x="783" y="64"/>
                    <a:pt x="867" y="58"/>
                    <a:pt x="952" y="58"/>
                  </a:cubicBezTo>
                  <a:cubicBezTo>
                    <a:pt x="1148" y="58"/>
                    <a:pt x="1351" y="88"/>
                    <a:pt x="1537" y="157"/>
                  </a:cubicBezTo>
                  <a:cubicBezTo>
                    <a:pt x="1871" y="274"/>
                    <a:pt x="2172" y="458"/>
                    <a:pt x="2423" y="709"/>
                  </a:cubicBezTo>
                  <a:cubicBezTo>
                    <a:pt x="2673" y="943"/>
                    <a:pt x="2891" y="1227"/>
                    <a:pt x="3074" y="1528"/>
                  </a:cubicBezTo>
                  <a:cubicBezTo>
                    <a:pt x="3242" y="1795"/>
                    <a:pt x="3392" y="2062"/>
                    <a:pt x="3509" y="2279"/>
                  </a:cubicBezTo>
                  <a:cubicBezTo>
                    <a:pt x="3559" y="2363"/>
                    <a:pt x="3609" y="2463"/>
                    <a:pt x="3643" y="2563"/>
                  </a:cubicBezTo>
                  <a:cubicBezTo>
                    <a:pt x="3676" y="2664"/>
                    <a:pt x="3693" y="2747"/>
                    <a:pt x="3643" y="2797"/>
                  </a:cubicBezTo>
                  <a:cubicBezTo>
                    <a:pt x="3609" y="2831"/>
                    <a:pt x="3576" y="2864"/>
                    <a:pt x="3526" y="2881"/>
                  </a:cubicBezTo>
                  <a:cubicBezTo>
                    <a:pt x="3492" y="2898"/>
                    <a:pt x="3475" y="2914"/>
                    <a:pt x="3475" y="2914"/>
                  </a:cubicBezTo>
                  <a:cubicBezTo>
                    <a:pt x="3492" y="2914"/>
                    <a:pt x="3509" y="2898"/>
                    <a:pt x="3526" y="2898"/>
                  </a:cubicBezTo>
                  <a:cubicBezTo>
                    <a:pt x="3576" y="2881"/>
                    <a:pt x="3626" y="2848"/>
                    <a:pt x="3676" y="2814"/>
                  </a:cubicBezTo>
                  <a:cubicBezTo>
                    <a:pt x="3693" y="2781"/>
                    <a:pt x="3709" y="2731"/>
                    <a:pt x="3709" y="2697"/>
                  </a:cubicBezTo>
                  <a:cubicBezTo>
                    <a:pt x="3709" y="2647"/>
                    <a:pt x="3693" y="2597"/>
                    <a:pt x="3693" y="2563"/>
                  </a:cubicBezTo>
                  <a:cubicBezTo>
                    <a:pt x="3643" y="2446"/>
                    <a:pt x="3609" y="2346"/>
                    <a:pt x="3542" y="2246"/>
                  </a:cubicBezTo>
                  <a:cubicBezTo>
                    <a:pt x="3425" y="2029"/>
                    <a:pt x="3292" y="1778"/>
                    <a:pt x="3125" y="1494"/>
                  </a:cubicBezTo>
                  <a:cubicBezTo>
                    <a:pt x="2941" y="1193"/>
                    <a:pt x="2724" y="909"/>
                    <a:pt x="2456" y="659"/>
                  </a:cubicBezTo>
                  <a:cubicBezTo>
                    <a:pt x="2206" y="408"/>
                    <a:pt x="1888" y="208"/>
                    <a:pt x="1554" y="91"/>
                  </a:cubicBezTo>
                  <a:cubicBezTo>
                    <a:pt x="1361" y="34"/>
                    <a:pt x="1160" y="0"/>
                    <a:pt x="962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E42129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9" name="Google Shape;3880;p60"/>
            <p:cNvSpPr>
              <a:spLocks/>
            </p:cNvSpPr>
            <p:nvPr/>
          </p:nvSpPr>
          <p:spPr bwMode="auto">
            <a:xfrm>
              <a:off x="2843922" y="1741948"/>
              <a:ext cx="40191" cy="46825"/>
            </a:xfrm>
            <a:custGeom>
              <a:avLst/>
              <a:gdLst>
                <a:gd name="T0" fmla="*/ 2147483647 w 1254"/>
                <a:gd name="T1" fmla="*/ 2147483647 h 1461"/>
                <a:gd name="T2" fmla="*/ 2147483647 w 1254"/>
                <a:gd name="T3" fmla="*/ 2147483647 h 1461"/>
                <a:gd name="T4" fmla="*/ 2147483647 w 1254"/>
                <a:gd name="T5" fmla="*/ 2147483647 h 1461"/>
                <a:gd name="T6" fmla="*/ 2147483647 w 1254"/>
                <a:gd name="T7" fmla="*/ 2147483647 h 1461"/>
                <a:gd name="T8" fmla="*/ 2147483647 w 1254"/>
                <a:gd name="T9" fmla="*/ 2147483647 h 1461"/>
                <a:gd name="T10" fmla="*/ 2147483647 w 1254"/>
                <a:gd name="T11" fmla="*/ 2147483647 h 1461"/>
                <a:gd name="T12" fmla="*/ 2147483647 w 1254"/>
                <a:gd name="T13" fmla="*/ 2147483647 h 1461"/>
                <a:gd name="T14" fmla="*/ 2147483647 w 1254"/>
                <a:gd name="T15" fmla="*/ 2147483647 h 1461"/>
                <a:gd name="T16" fmla="*/ 2147483647 w 1254"/>
                <a:gd name="T17" fmla="*/ 2147483647 h 1461"/>
                <a:gd name="T18" fmla="*/ 2147483647 w 1254"/>
                <a:gd name="T19" fmla="*/ 2147483647 h 1461"/>
                <a:gd name="T20" fmla="*/ 2147483647 w 1254"/>
                <a:gd name="T21" fmla="*/ 2147483647 h 1461"/>
                <a:gd name="T22" fmla="*/ 2147483647 w 1254"/>
                <a:gd name="T23" fmla="*/ 2147483647 h 1461"/>
                <a:gd name="T24" fmla="*/ 2147483647 w 1254"/>
                <a:gd name="T25" fmla="*/ 2147483647 h 1461"/>
                <a:gd name="T26" fmla="*/ 2147483647 w 1254"/>
                <a:gd name="T27" fmla="*/ 2147483647 h 1461"/>
                <a:gd name="T28" fmla="*/ 2147483647 w 1254"/>
                <a:gd name="T29" fmla="*/ 2147483647 h 146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254" h="1461" extrusionOk="0">
                  <a:moveTo>
                    <a:pt x="100" y="1"/>
                  </a:moveTo>
                  <a:cubicBezTo>
                    <a:pt x="67" y="101"/>
                    <a:pt x="34" y="218"/>
                    <a:pt x="34" y="335"/>
                  </a:cubicBezTo>
                  <a:cubicBezTo>
                    <a:pt x="0" y="619"/>
                    <a:pt x="67" y="903"/>
                    <a:pt x="217" y="1137"/>
                  </a:cubicBezTo>
                  <a:cubicBezTo>
                    <a:pt x="318" y="1254"/>
                    <a:pt x="435" y="1354"/>
                    <a:pt x="585" y="1421"/>
                  </a:cubicBezTo>
                  <a:cubicBezTo>
                    <a:pt x="671" y="1445"/>
                    <a:pt x="765" y="1461"/>
                    <a:pt x="856" y="1461"/>
                  </a:cubicBezTo>
                  <a:cubicBezTo>
                    <a:pt x="889" y="1461"/>
                    <a:pt x="921" y="1459"/>
                    <a:pt x="953" y="1454"/>
                  </a:cubicBezTo>
                  <a:cubicBezTo>
                    <a:pt x="1036" y="1437"/>
                    <a:pt x="1120" y="1404"/>
                    <a:pt x="1187" y="1337"/>
                  </a:cubicBezTo>
                  <a:cubicBezTo>
                    <a:pt x="1237" y="1304"/>
                    <a:pt x="1253" y="1287"/>
                    <a:pt x="1253" y="1270"/>
                  </a:cubicBezTo>
                  <a:cubicBezTo>
                    <a:pt x="1153" y="1337"/>
                    <a:pt x="1053" y="1371"/>
                    <a:pt x="953" y="1404"/>
                  </a:cubicBezTo>
                  <a:cubicBezTo>
                    <a:pt x="923" y="1408"/>
                    <a:pt x="894" y="1410"/>
                    <a:pt x="865" y="1410"/>
                  </a:cubicBezTo>
                  <a:cubicBezTo>
                    <a:pt x="777" y="1410"/>
                    <a:pt x="689" y="1392"/>
                    <a:pt x="602" y="1354"/>
                  </a:cubicBezTo>
                  <a:cubicBezTo>
                    <a:pt x="468" y="1304"/>
                    <a:pt x="351" y="1204"/>
                    <a:pt x="284" y="1087"/>
                  </a:cubicBezTo>
                  <a:cubicBezTo>
                    <a:pt x="134" y="869"/>
                    <a:pt x="67" y="602"/>
                    <a:pt x="84" y="335"/>
                  </a:cubicBezTo>
                  <a:cubicBezTo>
                    <a:pt x="84" y="134"/>
                    <a:pt x="117" y="1"/>
                    <a:pt x="10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0" name="Google Shape;3881;p60"/>
            <p:cNvSpPr>
              <a:spLocks/>
            </p:cNvSpPr>
            <p:nvPr/>
          </p:nvSpPr>
          <p:spPr bwMode="auto">
            <a:xfrm>
              <a:off x="2855171" y="1544648"/>
              <a:ext cx="36954" cy="118072"/>
            </a:xfrm>
            <a:custGeom>
              <a:avLst/>
              <a:gdLst>
                <a:gd name="T0" fmla="*/ 2147483647 w 1153"/>
                <a:gd name="T1" fmla="*/ 0 h 3684"/>
                <a:gd name="T2" fmla="*/ 2147483647 w 1153"/>
                <a:gd name="T3" fmla="*/ 2147483647 h 3684"/>
                <a:gd name="T4" fmla="*/ 2147483647 w 1153"/>
                <a:gd name="T5" fmla="*/ 2147483647 h 3684"/>
                <a:gd name="T6" fmla="*/ 2147483647 w 1153"/>
                <a:gd name="T7" fmla="*/ 2147483647 h 3684"/>
                <a:gd name="T8" fmla="*/ 2147483647 w 1153"/>
                <a:gd name="T9" fmla="*/ 2147483647 h 3684"/>
                <a:gd name="T10" fmla="*/ 2147483647 w 1153"/>
                <a:gd name="T11" fmla="*/ 2147483647 h 3684"/>
                <a:gd name="T12" fmla="*/ 2147483647 w 1153"/>
                <a:gd name="T13" fmla="*/ 2147483647 h 3684"/>
                <a:gd name="T14" fmla="*/ 2147483647 w 1153"/>
                <a:gd name="T15" fmla="*/ 2147483647 h 3684"/>
                <a:gd name="T16" fmla="*/ 2147483647 w 1153"/>
                <a:gd name="T17" fmla="*/ 2147483647 h 3684"/>
                <a:gd name="T18" fmla="*/ 0 w 1153"/>
                <a:gd name="T19" fmla="*/ 2147483647 h 3684"/>
                <a:gd name="T20" fmla="*/ 2147483647 w 1153"/>
                <a:gd name="T21" fmla="*/ 2147483647 h 3684"/>
                <a:gd name="T22" fmla="*/ 2147483647 w 1153"/>
                <a:gd name="T23" fmla="*/ 2147483647 h 3684"/>
                <a:gd name="T24" fmla="*/ 2147483647 w 1153"/>
                <a:gd name="T25" fmla="*/ 2147483647 h 3684"/>
                <a:gd name="T26" fmla="*/ 2147483647 w 1153"/>
                <a:gd name="T27" fmla="*/ 2147483647 h 3684"/>
                <a:gd name="T28" fmla="*/ 2147483647 w 1153"/>
                <a:gd name="T29" fmla="*/ 2147483647 h 3684"/>
                <a:gd name="T30" fmla="*/ 2147483647 w 1153"/>
                <a:gd name="T31" fmla="*/ 2147483647 h 3684"/>
                <a:gd name="T32" fmla="*/ 2147483647 w 1153"/>
                <a:gd name="T33" fmla="*/ 2147483647 h 3684"/>
                <a:gd name="T34" fmla="*/ 2147483647 w 1153"/>
                <a:gd name="T35" fmla="*/ 2147483647 h 3684"/>
                <a:gd name="T36" fmla="*/ 2147483647 w 1153"/>
                <a:gd name="T37" fmla="*/ 2147483647 h 3684"/>
                <a:gd name="T38" fmla="*/ 2147483647 w 1153"/>
                <a:gd name="T39" fmla="*/ 2147483647 h 3684"/>
                <a:gd name="T40" fmla="*/ 2147483647 w 1153"/>
                <a:gd name="T41" fmla="*/ 2147483647 h 3684"/>
                <a:gd name="T42" fmla="*/ 2147483647 w 1153"/>
                <a:gd name="T43" fmla="*/ 2147483647 h 3684"/>
                <a:gd name="T44" fmla="*/ 2147483647 w 1153"/>
                <a:gd name="T45" fmla="*/ 2147483647 h 3684"/>
                <a:gd name="T46" fmla="*/ 2147483647 w 1153"/>
                <a:gd name="T47" fmla="*/ 2147483647 h 3684"/>
                <a:gd name="T48" fmla="*/ 2147483647 w 1153"/>
                <a:gd name="T49" fmla="*/ 2147483647 h 3684"/>
                <a:gd name="T50" fmla="*/ 2147483647 w 1153"/>
                <a:gd name="T51" fmla="*/ 2147483647 h 3684"/>
                <a:gd name="T52" fmla="*/ 2147483647 w 1153"/>
                <a:gd name="T53" fmla="*/ 2147483647 h 3684"/>
                <a:gd name="T54" fmla="*/ 2147483647 w 1153"/>
                <a:gd name="T55" fmla="*/ 2147483647 h 3684"/>
                <a:gd name="T56" fmla="*/ 2147483647 w 1153"/>
                <a:gd name="T57" fmla="*/ 0 h 368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153" h="3684" extrusionOk="0">
                  <a:moveTo>
                    <a:pt x="1003" y="0"/>
                  </a:moveTo>
                  <a:cubicBezTo>
                    <a:pt x="986" y="0"/>
                    <a:pt x="969" y="2"/>
                    <a:pt x="952" y="8"/>
                  </a:cubicBezTo>
                  <a:cubicBezTo>
                    <a:pt x="769" y="8"/>
                    <a:pt x="585" y="108"/>
                    <a:pt x="468" y="242"/>
                  </a:cubicBezTo>
                  <a:cubicBezTo>
                    <a:pt x="384" y="342"/>
                    <a:pt x="334" y="476"/>
                    <a:pt x="318" y="609"/>
                  </a:cubicBezTo>
                  <a:cubicBezTo>
                    <a:pt x="301" y="760"/>
                    <a:pt x="334" y="910"/>
                    <a:pt x="418" y="1044"/>
                  </a:cubicBezTo>
                  <a:cubicBezTo>
                    <a:pt x="501" y="1161"/>
                    <a:pt x="568" y="1311"/>
                    <a:pt x="602" y="1461"/>
                  </a:cubicBezTo>
                  <a:cubicBezTo>
                    <a:pt x="618" y="1528"/>
                    <a:pt x="602" y="1612"/>
                    <a:pt x="568" y="1679"/>
                  </a:cubicBezTo>
                  <a:cubicBezTo>
                    <a:pt x="518" y="1762"/>
                    <a:pt x="485" y="1829"/>
                    <a:pt x="418" y="1879"/>
                  </a:cubicBezTo>
                  <a:cubicBezTo>
                    <a:pt x="301" y="2013"/>
                    <a:pt x="184" y="2146"/>
                    <a:pt x="100" y="2297"/>
                  </a:cubicBezTo>
                  <a:cubicBezTo>
                    <a:pt x="34" y="2447"/>
                    <a:pt x="0" y="2614"/>
                    <a:pt x="0" y="2765"/>
                  </a:cubicBezTo>
                  <a:cubicBezTo>
                    <a:pt x="17" y="2915"/>
                    <a:pt x="50" y="3065"/>
                    <a:pt x="117" y="3199"/>
                  </a:cubicBezTo>
                  <a:cubicBezTo>
                    <a:pt x="184" y="3316"/>
                    <a:pt x="267" y="3400"/>
                    <a:pt x="384" y="3483"/>
                  </a:cubicBezTo>
                  <a:cubicBezTo>
                    <a:pt x="518" y="3600"/>
                    <a:pt x="702" y="3667"/>
                    <a:pt x="886" y="3684"/>
                  </a:cubicBezTo>
                  <a:cubicBezTo>
                    <a:pt x="936" y="3684"/>
                    <a:pt x="986" y="3684"/>
                    <a:pt x="1036" y="3667"/>
                  </a:cubicBezTo>
                  <a:lnTo>
                    <a:pt x="1086" y="3667"/>
                  </a:lnTo>
                  <a:cubicBezTo>
                    <a:pt x="1086" y="3659"/>
                    <a:pt x="1069" y="3659"/>
                    <a:pt x="1036" y="3659"/>
                  </a:cubicBezTo>
                  <a:cubicBezTo>
                    <a:pt x="1003" y="3659"/>
                    <a:pt x="952" y="3659"/>
                    <a:pt x="886" y="3650"/>
                  </a:cubicBezTo>
                  <a:cubicBezTo>
                    <a:pt x="719" y="3634"/>
                    <a:pt x="551" y="3550"/>
                    <a:pt x="401" y="3450"/>
                  </a:cubicBezTo>
                  <a:cubicBezTo>
                    <a:pt x="201" y="3283"/>
                    <a:pt x="67" y="3032"/>
                    <a:pt x="67" y="2765"/>
                  </a:cubicBezTo>
                  <a:cubicBezTo>
                    <a:pt x="67" y="2614"/>
                    <a:pt x="100" y="2464"/>
                    <a:pt x="167" y="2330"/>
                  </a:cubicBezTo>
                  <a:cubicBezTo>
                    <a:pt x="251" y="2180"/>
                    <a:pt x="351" y="2046"/>
                    <a:pt x="468" y="1929"/>
                  </a:cubicBezTo>
                  <a:cubicBezTo>
                    <a:pt x="535" y="1862"/>
                    <a:pt x="585" y="1796"/>
                    <a:pt x="618" y="1712"/>
                  </a:cubicBezTo>
                  <a:cubicBezTo>
                    <a:pt x="668" y="1629"/>
                    <a:pt x="685" y="1545"/>
                    <a:pt x="668" y="1445"/>
                  </a:cubicBezTo>
                  <a:cubicBezTo>
                    <a:pt x="618" y="1294"/>
                    <a:pt x="551" y="1144"/>
                    <a:pt x="468" y="1010"/>
                  </a:cubicBezTo>
                  <a:cubicBezTo>
                    <a:pt x="334" y="776"/>
                    <a:pt x="351" y="492"/>
                    <a:pt x="501" y="275"/>
                  </a:cubicBezTo>
                  <a:cubicBezTo>
                    <a:pt x="618" y="141"/>
                    <a:pt x="785" y="41"/>
                    <a:pt x="952" y="24"/>
                  </a:cubicBezTo>
                  <a:lnTo>
                    <a:pt x="1153" y="24"/>
                  </a:lnTo>
                  <a:cubicBezTo>
                    <a:pt x="1136" y="24"/>
                    <a:pt x="1120" y="8"/>
                    <a:pt x="1103" y="8"/>
                  </a:cubicBezTo>
                  <a:cubicBezTo>
                    <a:pt x="1069" y="8"/>
                    <a:pt x="1036" y="0"/>
                    <a:pt x="10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1" name="Google Shape;3882;p60"/>
            <p:cNvSpPr>
              <a:spLocks/>
            </p:cNvSpPr>
            <p:nvPr/>
          </p:nvSpPr>
          <p:spPr bwMode="auto">
            <a:xfrm>
              <a:off x="2681108" y="1575929"/>
              <a:ext cx="50927" cy="127495"/>
            </a:xfrm>
            <a:custGeom>
              <a:avLst/>
              <a:gdLst>
                <a:gd name="T0" fmla="*/ 2147483647 w 1589"/>
                <a:gd name="T1" fmla="*/ 2147483647 h 3978"/>
                <a:gd name="T2" fmla="*/ 2147483647 w 1589"/>
                <a:gd name="T3" fmla="*/ 2147483647 h 3978"/>
                <a:gd name="T4" fmla="*/ 2147483647 w 1589"/>
                <a:gd name="T5" fmla="*/ 2147483647 h 3978"/>
                <a:gd name="T6" fmla="*/ 2147483647 w 1589"/>
                <a:gd name="T7" fmla="*/ 2147483647 h 3978"/>
                <a:gd name="T8" fmla="*/ 2147483647 w 1589"/>
                <a:gd name="T9" fmla="*/ 2147483647 h 3978"/>
                <a:gd name="T10" fmla="*/ 2147483647 w 1589"/>
                <a:gd name="T11" fmla="*/ 2147483647 h 3978"/>
                <a:gd name="T12" fmla="*/ 2147483647 w 1589"/>
                <a:gd name="T13" fmla="*/ 2147483647 h 3978"/>
                <a:gd name="T14" fmla="*/ 2147483647 w 1589"/>
                <a:gd name="T15" fmla="*/ 2147483647 h 3978"/>
                <a:gd name="T16" fmla="*/ 2147483647 w 1589"/>
                <a:gd name="T17" fmla="*/ 2147483647 h 3978"/>
                <a:gd name="T18" fmla="*/ 2147483647 w 1589"/>
                <a:gd name="T19" fmla="*/ 2147483647 h 3978"/>
                <a:gd name="T20" fmla="*/ 2147483647 w 1589"/>
                <a:gd name="T21" fmla="*/ 2147483647 h 3978"/>
                <a:gd name="T22" fmla="*/ 2147483647 w 1589"/>
                <a:gd name="T23" fmla="*/ 2147483647 h 3978"/>
                <a:gd name="T24" fmla="*/ 2147483647 w 1589"/>
                <a:gd name="T25" fmla="*/ 2147483647 h 3978"/>
                <a:gd name="T26" fmla="*/ 2147483647 w 1589"/>
                <a:gd name="T27" fmla="*/ 2147483647 h 3978"/>
                <a:gd name="T28" fmla="*/ 2147483647 w 1589"/>
                <a:gd name="T29" fmla="*/ 2147483647 h 3978"/>
                <a:gd name="T30" fmla="*/ 2147483647 w 1589"/>
                <a:gd name="T31" fmla="*/ 2147483647 h 3978"/>
                <a:gd name="T32" fmla="*/ 2147483647 w 1589"/>
                <a:gd name="T33" fmla="*/ 2147483647 h 3978"/>
                <a:gd name="T34" fmla="*/ 2147483647 w 1589"/>
                <a:gd name="T35" fmla="*/ 2147483647 h 3978"/>
                <a:gd name="T36" fmla="*/ 2147483647 w 1589"/>
                <a:gd name="T37" fmla="*/ 2147483647 h 3978"/>
                <a:gd name="T38" fmla="*/ 2147483647 w 1589"/>
                <a:gd name="T39" fmla="*/ 2147483647 h 3978"/>
                <a:gd name="T40" fmla="*/ 2147483647 w 1589"/>
                <a:gd name="T41" fmla="*/ 2147483647 h 3978"/>
                <a:gd name="T42" fmla="*/ 2147483647 w 1589"/>
                <a:gd name="T43" fmla="*/ 2147483647 h 3978"/>
                <a:gd name="T44" fmla="*/ 2147483647 w 1589"/>
                <a:gd name="T45" fmla="*/ 2147483647 h 3978"/>
                <a:gd name="T46" fmla="*/ 2147483647 w 1589"/>
                <a:gd name="T47" fmla="*/ 2147483647 h 3978"/>
                <a:gd name="T48" fmla="*/ 2147483647 w 1589"/>
                <a:gd name="T49" fmla="*/ 2147483647 h 3978"/>
                <a:gd name="T50" fmla="*/ 2147483647 w 1589"/>
                <a:gd name="T51" fmla="*/ 2147483647 h 397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89" h="3978" extrusionOk="0">
                  <a:moveTo>
                    <a:pt x="51" y="1"/>
                  </a:moveTo>
                  <a:cubicBezTo>
                    <a:pt x="34" y="18"/>
                    <a:pt x="18" y="18"/>
                    <a:pt x="1" y="18"/>
                  </a:cubicBezTo>
                  <a:cubicBezTo>
                    <a:pt x="68" y="18"/>
                    <a:pt x="134" y="18"/>
                    <a:pt x="201" y="34"/>
                  </a:cubicBezTo>
                  <a:cubicBezTo>
                    <a:pt x="402" y="68"/>
                    <a:pt x="569" y="151"/>
                    <a:pt x="686" y="302"/>
                  </a:cubicBezTo>
                  <a:cubicBezTo>
                    <a:pt x="769" y="419"/>
                    <a:pt x="820" y="536"/>
                    <a:pt x="836" y="669"/>
                  </a:cubicBezTo>
                  <a:cubicBezTo>
                    <a:pt x="836" y="820"/>
                    <a:pt x="836" y="970"/>
                    <a:pt x="803" y="1120"/>
                  </a:cubicBezTo>
                  <a:cubicBezTo>
                    <a:pt x="769" y="1271"/>
                    <a:pt x="736" y="1438"/>
                    <a:pt x="719" y="1622"/>
                  </a:cubicBezTo>
                  <a:cubicBezTo>
                    <a:pt x="686" y="1805"/>
                    <a:pt x="719" y="2006"/>
                    <a:pt x="803" y="2173"/>
                  </a:cubicBezTo>
                  <a:cubicBezTo>
                    <a:pt x="903" y="2323"/>
                    <a:pt x="1037" y="2457"/>
                    <a:pt x="1187" y="2574"/>
                  </a:cubicBezTo>
                  <a:cubicBezTo>
                    <a:pt x="1321" y="2674"/>
                    <a:pt x="1404" y="2825"/>
                    <a:pt x="1438" y="2975"/>
                  </a:cubicBezTo>
                  <a:cubicBezTo>
                    <a:pt x="1521" y="3259"/>
                    <a:pt x="1438" y="3543"/>
                    <a:pt x="1237" y="3744"/>
                  </a:cubicBezTo>
                  <a:cubicBezTo>
                    <a:pt x="1087" y="3877"/>
                    <a:pt x="903" y="3944"/>
                    <a:pt x="719" y="3961"/>
                  </a:cubicBezTo>
                  <a:cubicBezTo>
                    <a:pt x="636" y="3961"/>
                    <a:pt x="569" y="3961"/>
                    <a:pt x="502" y="3944"/>
                  </a:cubicBezTo>
                  <a:cubicBezTo>
                    <a:pt x="519" y="3961"/>
                    <a:pt x="535" y="3961"/>
                    <a:pt x="552" y="3961"/>
                  </a:cubicBezTo>
                  <a:cubicBezTo>
                    <a:pt x="602" y="3978"/>
                    <a:pt x="669" y="3978"/>
                    <a:pt x="719" y="3978"/>
                  </a:cubicBezTo>
                  <a:cubicBezTo>
                    <a:pt x="920" y="3978"/>
                    <a:pt x="1104" y="3911"/>
                    <a:pt x="1254" y="3777"/>
                  </a:cubicBezTo>
                  <a:cubicBezTo>
                    <a:pt x="1488" y="3577"/>
                    <a:pt x="1588" y="3259"/>
                    <a:pt x="1505" y="2958"/>
                  </a:cubicBezTo>
                  <a:cubicBezTo>
                    <a:pt x="1471" y="2791"/>
                    <a:pt x="1371" y="2641"/>
                    <a:pt x="1237" y="2524"/>
                  </a:cubicBezTo>
                  <a:cubicBezTo>
                    <a:pt x="1087" y="2407"/>
                    <a:pt x="970" y="2290"/>
                    <a:pt x="853" y="2140"/>
                  </a:cubicBezTo>
                  <a:cubicBezTo>
                    <a:pt x="786" y="1972"/>
                    <a:pt x="753" y="1805"/>
                    <a:pt x="786" y="1622"/>
                  </a:cubicBezTo>
                  <a:cubicBezTo>
                    <a:pt x="803" y="1455"/>
                    <a:pt x="836" y="1287"/>
                    <a:pt x="870" y="1120"/>
                  </a:cubicBezTo>
                  <a:cubicBezTo>
                    <a:pt x="903" y="970"/>
                    <a:pt x="903" y="820"/>
                    <a:pt x="886" y="653"/>
                  </a:cubicBezTo>
                  <a:cubicBezTo>
                    <a:pt x="870" y="519"/>
                    <a:pt x="820" y="385"/>
                    <a:pt x="719" y="285"/>
                  </a:cubicBezTo>
                  <a:cubicBezTo>
                    <a:pt x="602" y="118"/>
                    <a:pt x="419" y="18"/>
                    <a:pt x="218" y="1"/>
                  </a:cubicBezTo>
                  <a:lnTo>
                    <a:pt x="51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E42129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2" name="Google Shape;3883;p60"/>
            <p:cNvSpPr>
              <a:spLocks/>
            </p:cNvSpPr>
            <p:nvPr/>
          </p:nvSpPr>
          <p:spPr bwMode="auto">
            <a:xfrm>
              <a:off x="2659154" y="1319401"/>
              <a:ext cx="237266" cy="196114"/>
            </a:xfrm>
            <a:custGeom>
              <a:avLst/>
              <a:gdLst>
                <a:gd name="T0" fmla="*/ 2147483647 w 7403"/>
                <a:gd name="T1" fmla="*/ 2147483647 h 6119"/>
                <a:gd name="T2" fmla="*/ 2147483647 w 7403"/>
                <a:gd name="T3" fmla="*/ 2147483647 h 6119"/>
                <a:gd name="T4" fmla="*/ 2147483647 w 7403"/>
                <a:gd name="T5" fmla="*/ 2147483647 h 6119"/>
                <a:gd name="T6" fmla="*/ 2147483647 w 7403"/>
                <a:gd name="T7" fmla="*/ 2147483647 h 6119"/>
                <a:gd name="T8" fmla="*/ 2147483647 w 7403"/>
                <a:gd name="T9" fmla="*/ 2147483647 h 6119"/>
                <a:gd name="T10" fmla="*/ 2147483647 w 7403"/>
                <a:gd name="T11" fmla="*/ 2147483647 h 6119"/>
                <a:gd name="T12" fmla="*/ 2147483647 w 7403"/>
                <a:gd name="T13" fmla="*/ 2147483647 h 6119"/>
                <a:gd name="T14" fmla="*/ 2147483647 w 7403"/>
                <a:gd name="T15" fmla="*/ 2147483647 h 6119"/>
                <a:gd name="T16" fmla="*/ 2147483647 w 7403"/>
                <a:gd name="T17" fmla="*/ 2147483647 h 6119"/>
                <a:gd name="T18" fmla="*/ 2147483647 w 7403"/>
                <a:gd name="T19" fmla="*/ 2147483647 h 6119"/>
                <a:gd name="T20" fmla="*/ 2147483647 w 7403"/>
                <a:gd name="T21" fmla="*/ 2147483647 h 6119"/>
                <a:gd name="T22" fmla="*/ 2147483647 w 7403"/>
                <a:gd name="T23" fmla="*/ 2147483647 h 6119"/>
                <a:gd name="T24" fmla="*/ 2147483647 w 7403"/>
                <a:gd name="T25" fmla="*/ 2147483647 h 6119"/>
                <a:gd name="T26" fmla="*/ 2147483647 w 7403"/>
                <a:gd name="T27" fmla="*/ 2147483647 h 6119"/>
                <a:gd name="T28" fmla="*/ 2147483647 w 7403"/>
                <a:gd name="T29" fmla="*/ 2147483647 h 6119"/>
                <a:gd name="T30" fmla="*/ 2147483647 w 7403"/>
                <a:gd name="T31" fmla="*/ 2147483647 h 6119"/>
                <a:gd name="T32" fmla="*/ 2147483647 w 7403"/>
                <a:gd name="T33" fmla="*/ 2147483647 h 6119"/>
                <a:gd name="T34" fmla="*/ 2147483647 w 7403"/>
                <a:gd name="T35" fmla="*/ 2147483647 h 6119"/>
                <a:gd name="T36" fmla="*/ 2147483647 w 7403"/>
                <a:gd name="T37" fmla="*/ 2147483647 h 6119"/>
                <a:gd name="T38" fmla="*/ 2147483647 w 7403"/>
                <a:gd name="T39" fmla="*/ 2147483647 h 6119"/>
                <a:gd name="T40" fmla="*/ 2147483647 w 7403"/>
                <a:gd name="T41" fmla="*/ 2147483647 h 6119"/>
                <a:gd name="T42" fmla="*/ 2147483647 w 7403"/>
                <a:gd name="T43" fmla="*/ 2147483647 h 6119"/>
                <a:gd name="T44" fmla="*/ 2147483647 w 7403"/>
                <a:gd name="T45" fmla="*/ 2147483647 h 611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7403" h="6119" extrusionOk="0">
                  <a:moveTo>
                    <a:pt x="4751" y="1"/>
                  </a:moveTo>
                  <a:cubicBezTo>
                    <a:pt x="4645" y="1"/>
                    <a:pt x="4537" y="12"/>
                    <a:pt x="4429" y="35"/>
                  </a:cubicBezTo>
                  <a:lnTo>
                    <a:pt x="2006" y="453"/>
                  </a:lnTo>
                  <a:cubicBezTo>
                    <a:pt x="1722" y="586"/>
                    <a:pt x="1354" y="1104"/>
                    <a:pt x="1237" y="1388"/>
                  </a:cubicBezTo>
                  <a:cubicBezTo>
                    <a:pt x="1170" y="1606"/>
                    <a:pt x="1070" y="2057"/>
                    <a:pt x="970" y="2257"/>
                  </a:cubicBezTo>
                  <a:cubicBezTo>
                    <a:pt x="853" y="2491"/>
                    <a:pt x="619" y="2658"/>
                    <a:pt x="452" y="2859"/>
                  </a:cubicBezTo>
                  <a:cubicBezTo>
                    <a:pt x="1" y="3443"/>
                    <a:pt x="218" y="4312"/>
                    <a:pt x="886" y="4613"/>
                  </a:cubicBezTo>
                  <a:cubicBezTo>
                    <a:pt x="652" y="4964"/>
                    <a:pt x="686" y="5448"/>
                    <a:pt x="1003" y="5766"/>
                  </a:cubicBezTo>
                  <a:cubicBezTo>
                    <a:pt x="1233" y="5996"/>
                    <a:pt x="1551" y="6119"/>
                    <a:pt x="1875" y="6119"/>
                  </a:cubicBezTo>
                  <a:cubicBezTo>
                    <a:pt x="1975" y="6119"/>
                    <a:pt x="2075" y="6107"/>
                    <a:pt x="2173" y="6083"/>
                  </a:cubicBezTo>
                  <a:cubicBezTo>
                    <a:pt x="2591" y="5983"/>
                    <a:pt x="2958" y="5766"/>
                    <a:pt x="3259" y="5465"/>
                  </a:cubicBezTo>
                  <a:cubicBezTo>
                    <a:pt x="3459" y="5281"/>
                    <a:pt x="3660" y="5064"/>
                    <a:pt x="3927" y="5031"/>
                  </a:cubicBezTo>
                  <a:cubicBezTo>
                    <a:pt x="4004" y="5019"/>
                    <a:pt x="4104" y="5007"/>
                    <a:pt x="4201" y="5007"/>
                  </a:cubicBezTo>
                  <a:cubicBezTo>
                    <a:pt x="4380" y="5007"/>
                    <a:pt x="4551" y="5047"/>
                    <a:pt x="4562" y="5198"/>
                  </a:cubicBezTo>
                  <a:cubicBezTo>
                    <a:pt x="4618" y="5767"/>
                    <a:pt x="5100" y="6013"/>
                    <a:pt x="5635" y="6013"/>
                  </a:cubicBezTo>
                  <a:cubicBezTo>
                    <a:pt x="5744" y="6013"/>
                    <a:pt x="5855" y="6003"/>
                    <a:pt x="5966" y="5983"/>
                  </a:cubicBezTo>
                  <a:cubicBezTo>
                    <a:pt x="6450" y="5900"/>
                    <a:pt x="7319" y="5749"/>
                    <a:pt x="6968" y="4496"/>
                  </a:cubicBezTo>
                  <a:cubicBezTo>
                    <a:pt x="6918" y="4245"/>
                    <a:pt x="6952" y="3995"/>
                    <a:pt x="7052" y="3761"/>
                  </a:cubicBezTo>
                  <a:cubicBezTo>
                    <a:pt x="7102" y="3611"/>
                    <a:pt x="7219" y="3477"/>
                    <a:pt x="7286" y="3310"/>
                  </a:cubicBezTo>
                  <a:cubicBezTo>
                    <a:pt x="7403" y="2992"/>
                    <a:pt x="7269" y="2625"/>
                    <a:pt x="6968" y="2458"/>
                  </a:cubicBezTo>
                  <a:cubicBezTo>
                    <a:pt x="6801" y="2391"/>
                    <a:pt x="6634" y="2324"/>
                    <a:pt x="6484" y="2224"/>
                  </a:cubicBezTo>
                  <a:cubicBezTo>
                    <a:pt x="6317" y="2040"/>
                    <a:pt x="6350" y="1739"/>
                    <a:pt x="6333" y="1489"/>
                  </a:cubicBezTo>
                  <a:cubicBezTo>
                    <a:pt x="6274" y="647"/>
                    <a:pt x="5562" y="1"/>
                    <a:pt x="4751" y="1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3" name="Google Shape;3884;p60"/>
            <p:cNvSpPr>
              <a:spLocks/>
            </p:cNvSpPr>
            <p:nvPr/>
          </p:nvSpPr>
          <p:spPr bwMode="auto">
            <a:xfrm>
              <a:off x="2714312" y="1338534"/>
              <a:ext cx="124290" cy="201018"/>
            </a:xfrm>
            <a:custGeom>
              <a:avLst/>
              <a:gdLst>
                <a:gd name="T0" fmla="*/ 2147483647 w 3878"/>
                <a:gd name="T1" fmla="*/ 2147483647 h 6272"/>
                <a:gd name="T2" fmla="*/ 2147483647 w 3878"/>
                <a:gd name="T3" fmla="*/ 2147483647 h 6272"/>
                <a:gd name="T4" fmla="*/ 2147483647 w 3878"/>
                <a:gd name="T5" fmla="*/ 2147483647 h 6272"/>
                <a:gd name="T6" fmla="*/ 2147483647 w 3878"/>
                <a:gd name="T7" fmla="*/ 2147483647 h 6272"/>
                <a:gd name="T8" fmla="*/ 2147483647 w 3878"/>
                <a:gd name="T9" fmla="*/ 2147483647 h 6272"/>
                <a:gd name="T10" fmla="*/ 2147483647 w 3878"/>
                <a:gd name="T11" fmla="*/ 2147483647 h 6272"/>
                <a:gd name="T12" fmla="*/ 2147483647 w 3878"/>
                <a:gd name="T13" fmla="*/ 2147483647 h 6272"/>
                <a:gd name="T14" fmla="*/ 2147483647 w 3878"/>
                <a:gd name="T15" fmla="*/ 2147483647 h 6272"/>
                <a:gd name="T16" fmla="*/ 2147483647 w 3878"/>
                <a:gd name="T17" fmla="*/ 2147483647 h 62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878" h="6272" extrusionOk="0">
                  <a:moveTo>
                    <a:pt x="1714" y="1"/>
                  </a:moveTo>
                  <a:cubicBezTo>
                    <a:pt x="1123" y="1"/>
                    <a:pt x="532" y="147"/>
                    <a:pt x="1" y="440"/>
                  </a:cubicBezTo>
                  <a:cubicBezTo>
                    <a:pt x="1" y="440"/>
                    <a:pt x="51" y="2780"/>
                    <a:pt x="151" y="3799"/>
                  </a:cubicBezTo>
                  <a:cubicBezTo>
                    <a:pt x="251" y="4818"/>
                    <a:pt x="1287" y="4885"/>
                    <a:pt x="1287" y="4885"/>
                  </a:cubicBezTo>
                  <a:cubicBezTo>
                    <a:pt x="1287" y="4885"/>
                    <a:pt x="1371" y="5988"/>
                    <a:pt x="1421" y="6272"/>
                  </a:cubicBezTo>
                  <a:lnTo>
                    <a:pt x="3877" y="6238"/>
                  </a:lnTo>
                  <a:lnTo>
                    <a:pt x="3760" y="641"/>
                  </a:lnTo>
                  <a:lnTo>
                    <a:pt x="3593" y="541"/>
                  </a:lnTo>
                  <a:cubicBezTo>
                    <a:pt x="3022" y="181"/>
                    <a:pt x="2368" y="1"/>
                    <a:pt x="1714" y="1"/>
                  </a:cubicBezTo>
                  <a:close/>
                </a:path>
              </a:pathLst>
            </a:custGeom>
            <a:solidFill>
              <a:srgbClr val="D893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4" name="Google Shape;3885;p60"/>
            <p:cNvSpPr>
              <a:spLocks/>
            </p:cNvSpPr>
            <p:nvPr/>
          </p:nvSpPr>
          <p:spPr bwMode="auto">
            <a:xfrm>
              <a:off x="2741105" y="1399750"/>
              <a:ext cx="11794" cy="40415"/>
            </a:xfrm>
            <a:custGeom>
              <a:avLst/>
              <a:gdLst>
                <a:gd name="T0" fmla="*/ 2147483647 w 368"/>
                <a:gd name="T1" fmla="*/ 2147483647 h 1261"/>
                <a:gd name="T2" fmla="*/ 2147483647 w 368"/>
                <a:gd name="T3" fmla="*/ 2147483647 h 1261"/>
                <a:gd name="T4" fmla="*/ 2147483647 w 368"/>
                <a:gd name="T5" fmla="*/ 2147483647 h 1261"/>
                <a:gd name="T6" fmla="*/ 2147483647 w 368"/>
                <a:gd name="T7" fmla="*/ 2147483647 h 1261"/>
                <a:gd name="T8" fmla="*/ 2147483647 w 368"/>
                <a:gd name="T9" fmla="*/ 2147483647 h 1261"/>
                <a:gd name="T10" fmla="*/ 2147483647 w 368"/>
                <a:gd name="T11" fmla="*/ 2147483647 h 1261"/>
                <a:gd name="T12" fmla="*/ 2147483647 w 368"/>
                <a:gd name="T13" fmla="*/ 2147483647 h 1261"/>
                <a:gd name="T14" fmla="*/ 2147483647 w 368"/>
                <a:gd name="T15" fmla="*/ 2147483647 h 1261"/>
                <a:gd name="T16" fmla="*/ 2147483647 w 368"/>
                <a:gd name="T17" fmla="*/ 2147483647 h 1261"/>
                <a:gd name="T18" fmla="*/ 2147483647 w 368"/>
                <a:gd name="T19" fmla="*/ 2147483647 h 1261"/>
                <a:gd name="T20" fmla="*/ 2147483647 w 368"/>
                <a:gd name="T21" fmla="*/ 2147483647 h 1261"/>
                <a:gd name="T22" fmla="*/ 2147483647 w 368"/>
                <a:gd name="T23" fmla="*/ 2147483647 h 1261"/>
                <a:gd name="T24" fmla="*/ 2147483647 w 368"/>
                <a:gd name="T25" fmla="*/ 2147483647 h 1261"/>
                <a:gd name="T26" fmla="*/ 2147483647 w 368"/>
                <a:gd name="T27" fmla="*/ 2147483647 h 126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68" h="1261" extrusionOk="0">
                  <a:moveTo>
                    <a:pt x="334" y="1"/>
                  </a:moveTo>
                  <a:lnTo>
                    <a:pt x="334" y="1"/>
                  </a:lnTo>
                  <a:cubicBezTo>
                    <a:pt x="234" y="251"/>
                    <a:pt x="151" y="502"/>
                    <a:pt x="100" y="753"/>
                  </a:cubicBezTo>
                  <a:cubicBezTo>
                    <a:pt x="67" y="853"/>
                    <a:pt x="34" y="953"/>
                    <a:pt x="17" y="1053"/>
                  </a:cubicBezTo>
                  <a:cubicBezTo>
                    <a:pt x="0" y="1104"/>
                    <a:pt x="0" y="1154"/>
                    <a:pt x="17" y="1204"/>
                  </a:cubicBezTo>
                  <a:cubicBezTo>
                    <a:pt x="17" y="1237"/>
                    <a:pt x="50" y="1254"/>
                    <a:pt x="84" y="1254"/>
                  </a:cubicBezTo>
                  <a:lnTo>
                    <a:pt x="134" y="1254"/>
                  </a:lnTo>
                  <a:cubicBezTo>
                    <a:pt x="158" y="1259"/>
                    <a:pt x="183" y="1261"/>
                    <a:pt x="207" y="1261"/>
                  </a:cubicBezTo>
                  <a:cubicBezTo>
                    <a:pt x="265" y="1261"/>
                    <a:pt x="321" y="1249"/>
                    <a:pt x="368" y="1237"/>
                  </a:cubicBezTo>
                  <a:cubicBezTo>
                    <a:pt x="301" y="1204"/>
                    <a:pt x="217" y="1204"/>
                    <a:pt x="134" y="1204"/>
                  </a:cubicBezTo>
                  <a:cubicBezTo>
                    <a:pt x="100" y="1204"/>
                    <a:pt x="67" y="1204"/>
                    <a:pt x="67" y="1170"/>
                  </a:cubicBezTo>
                  <a:cubicBezTo>
                    <a:pt x="67" y="1137"/>
                    <a:pt x="67" y="1104"/>
                    <a:pt x="84" y="1070"/>
                  </a:cubicBezTo>
                  <a:lnTo>
                    <a:pt x="167" y="769"/>
                  </a:lnTo>
                  <a:cubicBezTo>
                    <a:pt x="251" y="519"/>
                    <a:pt x="301" y="268"/>
                    <a:pt x="33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5" name="Google Shape;3886;p60"/>
            <p:cNvSpPr>
              <a:spLocks/>
            </p:cNvSpPr>
            <p:nvPr/>
          </p:nvSpPr>
          <p:spPr bwMode="auto">
            <a:xfrm>
              <a:off x="2755560" y="1478465"/>
              <a:ext cx="41248" cy="24678"/>
            </a:xfrm>
            <a:custGeom>
              <a:avLst/>
              <a:gdLst>
                <a:gd name="T0" fmla="*/ 2147483647 w 1287"/>
                <a:gd name="T1" fmla="*/ 2147483647 h 770"/>
                <a:gd name="T2" fmla="*/ 0 w 1287"/>
                <a:gd name="T3" fmla="*/ 2147483647 h 770"/>
                <a:gd name="T4" fmla="*/ 2147483647 w 1287"/>
                <a:gd name="T5" fmla="*/ 2147483647 h 770"/>
                <a:gd name="T6" fmla="*/ 2147483647 w 1287"/>
                <a:gd name="T7" fmla="*/ 2147483647 h 7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87" h="770" extrusionOk="0">
                  <a:moveTo>
                    <a:pt x="1287" y="1"/>
                  </a:moveTo>
                  <a:cubicBezTo>
                    <a:pt x="919" y="285"/>
                    <a:pt x="468" y="469"/>
                    <a:pt x="0" y="502"/>
                  </a:cubicBezTo>
                  <a:lnTo>
                    <a:pt x="17" y="770"/>
                  </a:lnTo>
                  <a:cubicBezTo>
                    <a:pt x="1053" y="753"/>
                    <a:pt x="1287" y="1"/>
                    <a:pt x="1287" y="1"/>
                  </a:cubicBezTo>
                  <a:close/>
                </a:path>
              </a:pathLst>
            </a:custGeom>
            <a:solidFill>
              <a:srgbClr val="BF7A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6" name="Google Shape;3887;p60"/>
            <p:cNvSpPr>
              <a:spLocks/>
            </p:cNvSpPr>
            <p:nvPr/>
          </p:nvSpPr>
          <p:spPr bwMode="auto">
            <a:xfrm>
              <a:off x="2769470" y="1401352"/>
              <a:ext cx="8077" cy="8077"/>
            </a:xfrm>
            <a:custGeom>
              <a:avLst/>
              <a:gdLst>
                <a:gd name="T0" fmla="*/ 2147483647 w 252"/>
                <a:gd name="T1" fmla="*/ 2147483647 h 252"/>
                <a:gd name="T2" fmla="*/ 2147483647 w 252"/>
                <a:gd name="T3" fmla="*/ 2147483647 h 252"/>
                <a:gd name="T4" fmla="*/ 2147483647 w 252"/>
                <a:gd name="T5" fmla="*/ 2147483647 h 252"/>
                <a:gd name="T6" fmla="*/ 2147483647 w 252"/>
                <a:gd name="T7" fmla="*/ 2147483647 h 252"/>
                <a:gd name="T8" fmla="*/ 2147483647 w 252"/>
                <a:gd name="T9" fmla="*/ 2147483647 h 2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" h="252" extrusionOk="0">
                  <a:moveTo>
                    <a:pt x="118" y="1"/>
                  </a:moveTo>
                  <a:cubicBezTo>
                    <a:pt x="51" y="1"/>
                    <a:pt x="1" y="51"/>
                    <a:pt x="1" y="135"/>
                  </a:cubicBezTo>
                  <a:cubicBezTo>
                    <a:pt x="1" y="201"/>
                    <a:pt x="51" y="252"/>
                    <a:pt x="134" y="252"/>
                  </a:cubicBezTo>
                  <a:cubicBezTo>
                    <a:pt x="201" y="252"/>
                    <a:pt x="251" y="185"/>
                    <a:pt x="251" y="118"/>
                  </a:cubicBezTo>
                  <a:cubicBezTo>
                    <a:pt x="251" y="51"/>
                    <a:pt x="185" y="1"/>
                    <a:pt x="11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7" name="Google Shape;3888;p60"/>
            <p:cNvSpPr>
              <a:spLocks/>
            </p:cNvSpPr>
            <p:nvPr/>
          </p:nvSpPr>
          <p:spPr bwMode="auto">
            <a:xfrm>
              <a:off x="2767867" y="1396000"/>
              <a:ext cx="16634" cy="4936"/>
            </a:xfrm>
            <a:custGeom>
              <a:avLst/>
              <a:gdLst>
                <a:gd name="T0" fmla="*/ 2147483647 w 519"/>
                <a:gd name="T1" fmla="*/ 2147483647 h 154"/>
                <a:gd name="T2" fmla="*/ 2147483647 w 519"/>
                <a:gd name="T3" fmla="*/ 2147483647 h 154"/>
                <a:gd name="T4" fmla="*/ 2147483647 w 519"/>
                <a:gd name="T5" fmla="*/ 2147483647 h 154"/>
                <a:gd name="T6" fmla="*/ 2147483647 w 519"/>
                <a:gd name="T7" fmla="*/ 2147483647 h 154"/>
                <a:gd name="T8" fmla="*/ 2147483647 w 519"/>
                <a:gd name="T9" fmla="*/ 2147483647 h 154"/>
                <a:gd name="T10" fmla="*/ 2147483647 w 519"/>
                <a:gd name="T11" fmla="*/ 2147483647 h 154"/>
                <a:gd name="T12" fmla="*/ 2147483647 w 519"/>
                <a:gd name="T13" fmla="*/ 2147483647 h 154"/>
                <a:gd name="T14" fmla="*/ 2147483647 w 519"/>
                <a:gd name="T15" fmla="*/ 2147483647 h 154"/>
                <a:gd name="T16" fmla="*/ 2147483647 w 519"/>
                <a:gd name="T17" fmla="*/ 2147483647 h 15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9" h="154" extrusionOk="0">
                  <a:moveTo>
                    <a:pt x="268" y="1"/>
                  </a:moveTo>
                  <a:cubicBezTo>
                    <a:pt x="201" y="1"/>
                    <a:pt x="118" y="18"/>
                    <a:pt x="67" y="68"/>
                  </a:cubicBezTo>
                  <a:cubicBezTo>
                    <a:pt x="17" y="101"/>
                    <a:pt x="1" y="118"/>
                    <a:pt x="1" y="134"/>
                  </a:cubicBezTo>
                  <a:cubicBezTo>
                    <a:pt x="2" y="136"/>
                    <a:pt x="6" y="137"/>
                    <a:pt x="10" y="137"/>
                  </a:cubicBezTo>
                  <a:cubicBezTo>
                    <a:pt x="44" y="137"/>
                    <a:pt x="149" y="84"/>
                    <a:pt x="268" y="84"/>
                  </a:cubicBezTo>
                  <a:cubicBezTo>
                    <a:pt x="389" y="84"/>
                    <a:pt x="483" y="153"/>
                    <a:pt x="512" y="153"/>
                  </a:cubicBezTo>
                  <a:cubicBezTo>
                    <a:pt x="515" y="153"/>
                    <a:pt x="517" y="153"/>
                    <a:pt x="519" y="151"/>
                  </a:cubicBezTo>
                  <a:cubicBezTo>
                    <a:pt x="519" y="134"/>
                    <a:pt x="502" y="101"/>
                    <a:pt x="468" y="68"/>
                  </a:cubicBezTo>
                  <a:cubicBezTo>
                    <a:pt x="402" y="34"/>
                    <a:pt x="335" y="1"/>
                    <a:pt x="26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8" name="Google Shape;3889;p60"/>
            <p:cNvSpPr>
              <a:spLocks/>
            </p:cNvSpPr>
            <p:nvPr/>
          </p:nvSpPr>
          <p:spPr bwMode="auto">
            <a:xfrm>
              <a:off x="2723959" y="1401288"/>
              <a:ext cx="8077" cy="7692"/>
            </a:xfrm>
            <a:custGeom>
              <a:avLst/>
              <a:gdLst>
                <a:gd name="T0" fmla="*/ 2147483647 w 252"/>
                <a:gd name="T1" fmla="*/ 0 h 240"/>
                <a:gd name="T2" fmla="*/ 2147483647 w 252"/>
                <a:gd name="T3" fmla="*/ 2147483647 h 240"/>
                <a:gd name="T4" fmla="*/ 2147483647 w 252"/>
                <a:gd name="T5" fmla="*/ 2147483647 h 240"/>
                <a:gd name="T6" fmla="*/ 2147483647 w 252"/>
                <a:gd name="T7" fmla="*/ 2147483647 h 240"/>
                <a:gd name="T8" fmla="*/ 2147483647 w 252"/>
                <a:gd name="T9" fmla="*/ 2147483647 h 240"/>
                <a:gd name="T10" fmla="*/ 2147483647 w 252"/>
                <a:gd name="T11" fmla="*/ 2147483647 h 240"/>
                <a:gd name="T12" fmla="*/ 2147483647 w 252"/>
                <a:gd name="T13" fmla="*/ 0 h 2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2" h="240" extrusionOk="0">
                  <a:moveTo>
                    <a:pt x="139" y="0"/>
                  </a:moveTo>
                  <a:cubicBezTo>
                    <a:pt x="132" y="0"/>
                    <a:pt x="125" y="1"/>
                    <a:pt x="117" y="3"/>
                  </a:cubicBezTo>
                  <a:cubicBezTo>
                    <a:pt x="51" y="3"/>
                    <a:pt x="1" y="53"/>
                    <a:pt x="1" y="120"/>
                  </a:cubicBezTo>
                  <a:cubicBezTo>
                    <a:pt x="1" y="180"/>
                    <a:pt x="41" y="239"/>
                    <a:pt x="109" y="239"/>
                  </a:cubicBezTo>
                  <a:cubicBezTo>
                    <a:pt x="117" y="239"/>
                    <a:pt x="125" y="239"/>
                    <a:pt x="134" y="237"/>
                  </a:cubicBezTo>
                  <a:cubicBezTo>
                    <a:pt x="201" y="237"/>
                    <a:pt x="251" y="187"/>
                    <a:pt x="251" y="120"/>
                  </a:cubicBezTo>
                  <a:cubicBezTo>
                    <a:pt x="251" y="60"/>
                    <a:pt x="198" y="0"/>
                    <a:pt x="13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9" name="Google Shape;3890;p60"/>
            <p:cNvSpPr>
              <a:spLocks/>
            </p:cNvSpPr>
            <p:nvPr/>
          </p:nvSpPr>
          <p:spPr bwMode="auto">
            <a:xfrm>
              <a:off x="2721266" y="1396545"/>
              <a:ext cx="17179" cy="4936"/>
            </a:xfrm>
            <a:custGeom>
              <a:avLst/>
              <a:gdLst>
                <a:gd name="T0" fmla="*/ 2147483647 w 536"/>
                <a:gd name="T1" fmla="*/ 2147483647 h 154"/>
                <a:gd name="T2" fmla="*/ 2147483647 w 536"/>
                <a:gd name="T3" fmla="*/ 2147483647 h 154"/>
                <a:gd name="T4" fmla="*/ 2147483647 w 536"/>
                <a:gd name="T5" fmla="*/ 2147483647 h 154"/>
                <a:gd name="T6" fmla="*/ 2147483647 w 536"/>
                <a:gd name="T7" fmla="*/ 2147483647 h 154"/>
                <a:gd name="T8" fmla="*/ 2147483647 w 536"/>
                <a:gd name="T9" fmla="*/ 2147483647 h 154"/>
                <a:gd name="T10" fmla="*/ 2147483647 w 536"/>
                <a:gd name="T11" fmla="*/ 2147483647 h 154"/>
                <a:gd name="T12" fmla="*/ 2147483647 w 536"/>
                <a:gd name="T13" fmla="*/ 2147483647 h 154"/>
                <a:gd name="T14" fmla="*/ 2147483647 w 536"/>
                <a:gd name="T15" fmla="*/ 2147483647 h 154"/>
                <a:gd name="T16" fmla="*/ 2147483647 w 536"/>
                <a:gd name="T17" fmla="*/ 2147483647 h 15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36" h="154" extrusionOk="0">
                  <a:moveTo>
                    <a:pt x="268" y="1"/>
                  </a:moveTo>
                  <a:cubicBezTo>
                    <a:pt x="201" y="1"/>
                    <a:pt x="135" y="34"/>
                    <a:pt x="68" y="67"/>
                  </a:cubicBezTo>
                  <a:cubicBezTo>
                    <a:pt x="18" y="101"/>
                    <a:pt x="1" y="134"/>
                    <a:pt x="18" y="134"/>
                  </a:cubicBezTo>
                  <a:cubicBezTo>
                    <a:pt x="20" y="136"/>
                    <a:pt x="22" y="137"/>
                    <a:pt x="26" y="137"/>
                  </a:cubicBezTo>
                  <a:cubicBezTo>
                    <a:pt x="57" y="137"/>
                    <a:pt x="149" y="84"/>
                    <a:pt x="268" y="84"/>
                  </a:cubicBezTo>
                  <a:cubicBezTo>
                    <a:pt x="390" y="84"/>
                    <a:pt x="484" y="153"/>
                    <a:pt x="512" y="153"/>
                  </a:cubicBezTo>
                  <a:cubicBezTo>
                    <a:pt x="515" y="153"/>
                    <a:pt x="517" y="152"/>
                    <a:pt x="519" y="151"/>
                  </a:cubicBezTo>
                  <a:cubicBezTo>
                    <a:pt x="536" y="134"/>
                    <a:pt x="519" y="117"/>
                    <a:pt x="469" y="84"/>
                  </a:cubicBezTo>
                  <a:cubicBezTo>
                    <a:pt x="419" y="34"/>
                    <a:pt x="352" y="17"/>
                    <a:pt x="26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50" name="Google Shape;3891;p60"/>
            <p:cNvSpPr>
              <a:spLocks/>
            </p:cNvSpPr>
            <p:nvPr/>
          </p:nvSpPr>
          <p:spPr bwMode="auto">
            <a:xfrm>
              <a:off x="2759823" y="1439396"/>
              <a:ext cx="15576" cy="13397"/>
            </a:xfrm>
            <a:custGeom>
              <a:avLst/>
              <a:gdLst>
                <a:gd name="T0" fmla="*/ 2147483647 w 486"/>
                <a:gd name="T1" fmla="*/ 0 h 418"/>
                <a:gd name="T2" fmla="*/ 2147483647 w 486"/>
                <a:gd name="T3" fmla="*/ 2147483647 h 418"/>
                <a:gd name="T4" fmla="*/ 2147483647 w 486"/>
                <a:gd name="T5" fmla="*/ 2147483647 h 418"/>
                <a:gd name="T6" fmla="*/ 2147483647 w 486"/>
                <a:gd name="T7" fmla="*/ 2147483647 h 418"/>
                <a:gd name="T8" fmla="*/ 2147483647 w 486"/>
                <a:gd name="T9" fmla="*/ 2147483647 h 418"/>
                <a:gd name="T10" fmla="*/ 2147483647 w 486"/>
                <a:gd name="T11" fmla="*/ 2147483647 h 418"/>
                <a:gd name="T12" fmla="*/ 2147483647 w 486"/>
                <a:gd name="T13" fmla="*/ 2147483647 h 418"/>
                <a:gd name="T14" fmla="*/ 2147483647 w 486"/>
                <a:gd name="T15" fmla="*/ 2147483647 h 418"/>
                <a:gd name="T16" fmla="*/ 2147483647 w 486"/>
                <a:gd name="T17" fmla="*/ 2147483647 h 418"/>
                <a:gd name="T18" fmla="*/ 2147483647 w 486"/>
                <a:gd name="T19" fmla="*/ 2147483647 h 418"/>
                <a:gd name="T20" fmla="*/ 2147483647 w 486"/>
                <a:gd name="T21" fmla="*/ 2147483647 h 418"/>
                <a:gd name="T22" fmla="*/ 2147483647 w 486"/>
                <a:gd name="T23" fmla="*/ 2147483647 h 418"/>
                <a:gd name="T24" fmla="*/ 2147483647 w 486"/>
                <a:gd name="T25" fmla="*/ 2147483647 h 418"/>
                <a:gd name="T26" fmla="*/ 2147483647 w 486"/>
                <a:gd name="T27" fmla="*/ 2147483647 h 418"/>
                <a:gd name="T28" fmla="*/ 2147483647 w 486"/>
                <a:gd name="T29" fmla="*/ 0 h 41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86" h="418" extrusionOk="0">
                  <a:moveTo>
                    <a:pt x="302" y="0"/>
                  </a:moveTo>
                  <a:cubicBezTo>
                    <a:pt x="252" y="0"/>
                    <a:pt x="201" y="17"/>
                    <a:pt x="168" y="50"/>
                  </a:cubicBezTo>
                  <a:cubicBezTo>
                    <a:pt x="151" y="84"/>
                    <a:pt x="151" y="134"/>
                    <a:pt x="135" y="151"/>
                  </a:cubicBezTo>
                  <a:cubicBezTo>
                    <a:pt x="118" y="159"/>
                    <a:pt x="105" y="159"/>
                    <a:pt x="93" y="159"/>
                  </a:cubicBezTo>
                  <a:cubicBezTo>
                    <a:pt x="80" y="159"/>
                    <a:pt x="68" y="159"/>
                    <a:pt x="51" y="167"/>
                  </a:cubicBezTo>
                  <a:cubicBezTo>
                    <a:pt x="18" y="184"/>
                    <a:pt x="1" y="217"/>
                    <a:pt x="1" y="251"/>
                  </a:cubicBezTo>
                  <a:cubicBezTo>
                    <a:pt x="1" y="284"/>
                    <a:pt x="1" y="318"/>
                    <a:pt x="18" y="351"/>
                  </a:cubicBezTo>
                  <a:lnTo>
                    <a:pt x="18" y="368"/>
                  </a:lnTo>
                  <a:cubicBezTo>
                    <a:pt x="18" y="385"/>
                    <a:pt x="18" y="401"/>
                    <a:pt x="34" y="401"/>
                  </a:cubicBezTo>
                  <a:cubicBezTo>
                    <a:pt x="51" y="401"/>
                    <a:pt x="68" y="418"/>
                    <a:pt x="85" y="418"/>
                  </a:cubicBezTo>
                  <a:cubicBezTo>
                    <a:pt x="151" y="418"/>
                    <a:pt x="201" y="418"/>
                    <a:pt x="268" y="401"/>
                  </a:cubicBezTo>
                  <a:cubicBezTo>
                    <a:pt x="318" y="401"/>
                    <a:pt x="369" y="385"/>
                    <a:pt x="419" y="351"/>
                  </a:cubicBezTo>
                  <a:cubicBezTo>
                    <a:pt x="452" y="318"/>
                    <a:pt x="486" y="268"/>
                    <a:pt x="486" y="217"/>
                  </a:cubicBezTo>
                  <a:cubicBezTo>
                    <a:pt x="486" y="167"/>
                    <a:pt x="452" y="117"/>
                    <a:pt x="419" y="84"/>
                  </a:cubicBezTo>
                  <a:cubicBezTo>
                    <a:pt x="385" y="50"/>
                    <a:pt x="335" y="17"/>
                    <a:pt x="302" y="0"/>
                  </a:cubicBezTo>
                  <a:close/>
                </a:path>
              </a:pathLst>
            </a:custGeom>
            <a:solidFill>
              <a:srgbClr val="BF7A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51" name="Google Shape;3892;p60"/>
            <p:cNvSpPr>
              <a:spLocks/>
            </p:cNvSpPr>
            <p:nvPr/>
          </p:nvSpPr>
          <p:spPr bwMode="auto">
            <a:xfrm>
              <a:off x="2757162" y="1438851"/>
              <a:ext cx="17179" cy="12339"/>
            </a:xfrm>
            <a:custGeom>
              <a:avLst/>
              <a:gdLst>
                <a:gd name="T0" fmla="*/ 2147483647 w 536"/>
                <a:gd name="T1" fmla="*/ 2147483647 h 385"/>
                <a:gd name="T2" fmla="*/ 0 w 536"/>
                <a:gd name="T3" fmla="*/ 2147483647 h 385"/>
                <a:gd name="T4" fmla="*/ 2147483647 w 536"/>
                <a:gd name="T5" fmla="*/ 2147483647 h 3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6" h="385" extrusionOk="0">
                  <a:moveTo>
                    <a:pt x="535" y="1"/>
                  </a:moveTo>
                  <a:lnTo>
                    <a:pt x="0" y="385"/>
                  </a:lnTo>
                  <a:cubicBezTo>
                    <a:pt x="234" y="368"/>
                    <a:pt x="435" y="218"/>
                    <a:pt x="535" y="1"/>
                  </a:cubicBezTo>
                  <a:close/>
                </a:path>
              </a:pathLst>
            </a:custGeom>
            <a:solidFill>
              <a:srgbClr val="BF7A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52" name="Google Shape;3893;p60"/>
            <p:cNvSpPr>
              <a:spLocks/>
            </p:cNvSpPr>
            <p:nvPr/>
          </p:nvSpPr>
          <p:spPr bwMode="auto">
            <a:xfrm>
              <a:off x="2757162" y="1438819"/>
              <a:ext cx="17179" cy="12403"/>
            </a:xfrm>
            <a:custGeom>
              <a:avLst/>
              <a:gdLst>
                <a:gd name="T0" fmla="*/ 2147483647 w 536"/>
                <a:gd name="T1" fmla="*/ 0 h 387"/>
                <a:gd name="T2" fmla="*/ 2147483647 w 536"/>
                <a:gd name="T3" fmla="*/ 2147483647 h 387"/>
                <a:gd name="T4" fmla="*/ 0 w 536"/>
                <a:gd name="T5" fmla="*/ 2147483647 h 387"/>
                <a:gd name="T6" fmla="*/ 2147483647 w 536"/>
                <a:gd name="T7" fmla="*/ 2147483647 h 387"/>
                <a:gd name="T8" fmla="*/ 2147483647 w 536"/>
                <a:gd name="T9" fmla="*/ 2147483647 h 387"/>
                <a:gd name="T10" fmla="*/ 2147483647 w 536"/>
                <a:gd name="T11" fmla="*/ 0 h 3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6" h="387" extrusionOk="0">
                  <a:moveTo>
                    <a:pt x="532" y="0"/>
                  </a:moveTo>
                  <a:cubicBezTo>
                    <a:pt x="511" y="0"/>
                    <a:pt x="444" y="140"/>
                    <a:pt x="301" y="235"/>
                  </a:cubicBezTo>
                  <a:cubicBezTo>
                    <a:pt x="201" y="286"/>
                    <a:pt x="101" y="352"/>
                    <a:pt x="0" y="386"/>
                  </a:cubicBezTo>
                  <a:cubicBezTo>
                    <a:pt x="12" y="387"/>
                    <a:pt x="24" y="387"/>
                    <a:pt x="35" y="387"/>
                  </a:cubicBezTo>
                  <a:cubicBezTo>
                    <a:pt x="272" y="387"/>
                    <a:pt x="487" y="225"/>
                    <a:pt x="535" y="2"/>
                  </a:cubicBezTo>
                  <a:cubicBezTo>
                    <a:pt x="534" y="1"/>
                    <a:pt x="533" y="0"/>
                    <a:pt x="532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53" name="Google Shape;3894;p60"/>
            <p:cNvSpPr>
              <a:spLocks/>
            </p:cNvSpPr>
            <p:nvPr/>
          </p:nvSpPr>
          <p:spPr bwMode="auto">
            <a:xfrm>
              <a:off x="2721811" y="1387411"/>
              <a:ext cx="12339" cy="1667"/>
            </a:xfrm>
            <a:custGeom>
              <a:avLst/>
              <a:gdLst>
                <a:gd name="T0" fmla="*/ 2147483647 w 385"/>
                <a:gd name="T1" fmla="*/ 2147483647 h 52"/>
                <a:gd name="T2" fmla="*/ 2147483647 w 385"/>
                <a:gd name="T3" fmla="*/ 2147483647 h 52"/>
                <a:gd name="T4" fmla="*/ 2147483647 w 385"/>
                <a:gd name="T5" fmla="*/ 2147483647 h 52"/>
                <a:gd name="T6" fmla="*/ 2147483647 w 385"/>
                <a:gd name="T7" fmla="*/ 2147483647 h 5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5" h="52" extrusionOk="0">
                  <a:moveTo>
                    <a:pt x="244" y="1"/>
                  </a:moveTo>
                  <a:cubicBezTo>
                    <a:pt x="159" y="1"/>
                    <a:pt x="76" y="19"/>
                    <a:pt x="1" y="52"/>
                  </a:cubicBezTo>
                  <a:lnTo>
                    <a:pt x="385" y="18"/>
                  </a:lnTo>
                  <a:cubicBezTo>
                    <a:pt x="338" y="6"/>
                    <a:pt x="290" y="1"/>
                    <a:pt x="244" y="1"/>
                  </a:cubicBezTo>
                  <a:close/>
                </a:path>
              </a:pathLst>
            </a:custGeom>
            <a:solidFill>
              <a:srgbClr val="BF7A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54" name="Google Shape;3895;p60"/>
            <p:cNvSpPr>
              <a:spLocks/>
            </p:cNvSpPr>
            <p:nvPr/>
          </p:nvSpPr>
          <p:spPr bwMode="auto">
            <a:xfrm>
              <a:off x="2721266" y="1385231"/>
              <a:ext cx="12884" cy="4743"/>
            </a:xfrm>
            <a:custGeom>
              <a:avLst/>
              <a:gdLst>
                <a:gd name="T0" fmla="*/ 2147483647 w 402"/>
                <a:gd name="T1" fmla="*/ 0 h 148"/>
                <a:gd name="T2" fmla="*/ 2147483647 w 402"/>
                <a:gd name="T3" fmla="*/ 2147483647 h 148"/>
                <a:gd name="T4" fmla="*/ 2147483647 w 402"/>
                <a:gd name="T5" fmla="*/ 2147483647 h 148"/>
                <a:gd name="T6" fmla="*/ 2147483647 w 402"/>
                <a:gd name="T7" fmla="*/ 2147483647 h 148"/>
                <a:gd name="T8" fmla="*/ 2147483647 w 402"/>
                <a:gd name="T9" fmla="*/ 2147483647 h 148"/>
                <a:gd name="T10" fmla="*/ 2147483647 w 402"/>
                <a:gd name="T11" fmla="*/ 2147483647 h 148"/>
                <a:gd name="T12" fmla="*/ 2147483647 w 402"/>
                <a:gd name="T13" fmla="*/ 0 h 1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02" h="148" extrusionOk="0">
                  <a:moveTo>
                    <a:pt x="238" y="0"/>
                  </a:moveTo>
                  <a:cubicBezTo>
                    <a:pt x="226" y="0"/>
                    <a:pt x="214" y="1"/>
                    <a:pt x="201" y="3"/>
                  </a:cubicBezTo>
                  <a:cubicBezTo>
                    <a:pt x="68" y="19"/>
                    <a:pt x="1" y="86"/>
                    <a:pt x="18" y="120"/>
                  </a:cubicBezTo>
                  <a:cubicBezTo>
                    <a:pt x="27" y="139"/>
                    <a:pt x="60" y="147"/>
                    <a:pt x="106" y="147"/>
                  </a:cubicBezTo>
                  <a:cubicBezTo>
                    <a:pt x="138" y="147"/>
                    <a:pt x="177" y="143"/>
                    <a:pt x="218" y="136"/>
                  </a:cubicBezTo>
                  <a:cubicBezTo>
                    <a:pt x="302" y="136"/>
                    <a:pt x="385" y="120"/>
                    <a:pt x="402" y="86"/>
                  </a:cubicBezTo>
                  <a:cubicBezTo>
                    <a:pt x="402" y="56"/>
                    <a:pt x="336" y="0"/>
                    <a:pt x="238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55" name="Google Shape;3896;p60"/>
            <p:cNvSpPr>
              <a:spLocks/>
            </p:cNvSpPr>
            <p:nvPr/>
          </p:nvSpPr>
          <p:spPr bwMode="auto">
            <a:xfrm>
              <a:off x="2767867" y="1388276"/>
              <a:ext cx="17179" cy="2404"/>
            </a:xfrm>
            <a:custGeom>
              <a:avLst/>
              <a:gdLst>
                <a:gd name="T0" fmla="*/ 2147483647 w 536"/>
                <a:gd name="T1" fmla="*/ 0 h 75"/>
                <a:gd name="T2" fmla="*/ 2147483647 w 536"/>
                <a:gd name="T3" fmla="*/ 2147483647 h 75"/>
                <a:gd name="T4" fmla="*/ 2147483647 w 536"/>
                <a:gd name="T5" fmla="*/ 2147483647 h 75"/>
                <a:gd name="T6" fmla="*/ 2147483647 w 536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6" h="75" extrusionOk="0">
                  <a:moveTo>
                    <a:pt x="222" y="0"/>
                  </a:moveTo>
                  <a:cubicBezTo>
                    <a:pt x="146" y="0"/>
                    <a:pt x="70" y="13"/>
                    <a:pt x="1" y="41"/>
                  </a:cubicBezTo>
                  <a:lnTo>
                    <a:pt x="535" y="75"/>
                  </a:lnTo>
                  <a:cubicBezTo>
                    <a:pt x="438" y="26"/>
                    <a:pt x="329" y="0"/>
                    <a:pt x="222" y="0"/>
                  </a:cubicBezTo>
                  <a:close/>
                </a:path>
              </a:pathLst>
            </a:custGeom>
            <a:solidFill>
              <a:srgbClr val="BF7A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56" name="Google Shape;3897;p60"/>
            <p:cNvSpPr>
              <a:spLocks/>
            </p:cNvSpPr>
            <p:nvPr/>
          </p:nvSpPr>
          <p:spPr bwMode="auto">
            <a:xfrm>
              <a:off x="2767386" y="1386289"/>
              <a:ext cx="18172" cy="4872"/>
            </a:xfrm>
            <a:custGeom>
              <a:avLst/>
              <a:gdLst>
                <a:gd name="T0" fmla="*/ 2147483647 w 567"/>
                <a:gd name="T1" fmla="*/ 2147483647 h 152"/>
                <a:gd name="T2" fmla="*/ 2147483647 w 567"/>
                <a:gd name="T3" fmla="*/ 2147483647 h 152"/>
                <a:gd name="T4" fmla="*/ 2147483647 w 567"/>
                <a:gd name="T5" fmla="*/ 2147483647 h 152"/>
                <a:gd name="T6" fmla="*/ 2147483647 w 567"/>
                <a:gd name="T7" fmla="*/ 2147483647 h 152"/>
                <a:gd name="T8" fmla="*/ 2147483647 w 567"/>
                <a:gd name="T9" fmla="*/ 2147483647 h 152"/>
                <a:gd name="T10" fmla="*/ 2147483647 w 567"/>
                <a:gd name="T11" fmla="*/ 2147483647 h 152"/>
                <a:gd name="T12" fmla="*/ 2147483647 w 567"/>
                <a:gd name="T13" fmla="*/ 2147483647 h 1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7" h="152" extrusionOk="0">
                  <a:moveTo>
                    <a:pt x="239" y="1"/>
                  </a:moveTo>
                  <a:cubicBezTo>
                    <a:pt x="96" y="1"/>
                    <a:pt x="0" y="73"/>
                    <a:pt x="16" y="103"/>
                  </a:cubicBezTo>
                  <a:cubicBezTo>
                    <a:pt x="16" y="137"/>
                    <a:pt x="133" y="137"/>
                    <a:pt x="283" y="137"/>
                  </a:cubicBezTo>
                  <a:cubicBezTo>
                    <a:pt x="372" y="137"/>
                    <a:pt x="454" y="152"/>
                    <a:pt x="503" y="152"/>
                  </a:cubicBezTo>
                  <a:cubicBezTo>
                    <a:pt x="528" y="152"/>
                    <a:pt x="545" y="148"/>
                    <a:pt x="550" y="137"/>
                  </a:cubicBezTo>
                  <a:cubicBezTo>
                    <a:pt x="567" y="103"/>
                    <a:pt x="450" y="3"/>
                    <a:pt x="283" y="3"/>
                  </a:cubicBezTo>
                  <a:cubicBezTo>
                    <a:pt x="268" y="2"/>
                    <a:pt x="254" y="1"/>
                    <a:pt x="23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57" name="Google Shape;3898;p60"/>
            <p:cNvSpPr>
              <a:spLocks/>
            </p:cNvSpPr>
            <p:nvPr/>
          </p:nvSpPr>
          <p:spPr bwMode="auto">
            <a:xfrm>
              <a:off x="2700402" y="1310555"/>
              <a:ext cx="134963" cy="74580"/>
            </a:xfrm>
            <a:custGeom>
              <a:avLst/>
              <a:gdLst>
                <a:gd name="T0" fmla="*/ 2147483647 w 4211"/>
                <a:gd name="T1" fmla="*/ 2147483647 h 2327"/>
                <a:gd name="T2" fmla="*/ 2147483647 w 4211"/>
                <a:gd name="T3" fmla="*/ 2147483647 h 2327"/>
                <a:gd name="T4" fmla="*/ 2147483647 w 4211"/>
                <a:gd name="T5" fmla="*/ 2147483647 h 2327"/>
                <a:gd name="T6" fmla="*/ 2147483647 w 4211"/>
                <a:gd name="T7" fmla="*/ 2147483647 h 2327"/>
                <a:gd name="T8" fmla="*/ 2147483647 w 4211"/>
                <a:gd name="T9" fmla="*/ 2147483647 h 2327"/>
                <a:gd name="T10" fmla="*/ 2147483647 w 4211"/>
                <a:gd name="T11" fmla="*/ 2147483647 h 2327"/>
                <a:gd name="T12" fmla="*/ 2147483647 w 4211"/>
                <a:gd name="T13" fmla="*/ 2147483647 h 2327"/>
                <a:gd name="T14" fmla="*/ 2147483647 w 4211"/>
                <a:gd name="T15" fmla="*/ 2147483647 h 2327"/>
                <a:gd name="T16" fmla="*/ 2147483647 w 4211"/>
                <a:gd name="T17" fmla="*/ 2147483647 h 2327"/>
                <a:gd name="T18" fmla="*/ 2147483647 w 4211"/>
                <a:gd name="T19" fmla="*/ 2147483647 h 2327"/>
                <a:gd name="T20" fmla="*/ 2147483647 w 4211"/>
                <a:gd name="T21" fmla="*/ 2147483647 h 2327"/>
                <a:gd name="T22" fmla="*/ 2147483647 w 4211"/>
                <a:gd name="T23" fmla="*/ 2147483647 h 2327"/>
                <a:gd name="T24" fmla="*/ 2147483647 w 4211"/>
                <a:gd name="T25" fmla="*/ 2147483647 h 2327"/>
                <a:gd name="T26" fmla="*/ 2147483647 w 4211"/>
                <a:gd name="T27" fmla="*/ 2147483647 h 2327"/>
                <a:gd name="T28" fmla="*/ 2147483647 w 4211"/>
                <a:gd name="T29" fmla="*/ 2147483647 h 2327"/>
                <a:gd name="T30" fmla="*/ 2147483647 w 4211"/>
                <a:gd name="T31" fmla="*/ 2147483647 h 2327"/>
                <a:gd name="T32" fmla="*/ 2147483647 w 4211"/>
                <a:gd name="T33" fmla="*/ 2147483647 h 2327"/>
                <a:gd name="T34" fmla="*/ 2147483647 w 4211"/>
                <a:gd name="T35" fmla="*/ 2147483647 h 2327"/>
                <a:gd name="T36" fmla="*/ 2147483647 w 4211"/>
                <a:gd name="T37" fmla="*/ 2147483647 h 232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211" h="2327" extrusionOk="0">
                  <a:moveTo>
                    <a:pt x="1887" y="1"/>
                  </a:moveTo>
                  <a:cubicBezTo>
                    <a:pt x="1283" y="1"/>
                    <a:pt x="699" y="295"/>
                    <a:pt x="335" y="795"/>
                  </a:cubicBezTo>
                  <a:cubicBezTo>
                    <a:pt x="117" y="1113"/>
                    <a:pt x="0" y="1564"/>
                    <a:pt x="201" y="1898"/>
                  </a:cubicBezTo>
                  <a:cubicBezTo>
                    <a:pt x="340" y="2118"/>
                    <a:pt x="565" y="2222"/>
                    <a:pt x="789" y="2222"/>
                  </a:cubicBezTo>
                  <a:cubicBezTo>
                    <a:pt x="1076" y="2222"/>
                    <a:pt x="1360" y="2050"/>
                    <a:pt x="1454" y="1731"/>
                  </a:cubicBezTo>
                  <a:cubicBezTo>
                    <a:pt x="1454" y="2111"/>
                    <a:pt x="1736" y="2296"/>
                    <a:pt x="2019" y="2296"/>
                  </a:cubicBezTo>
                  <a:cubicBezTo>
                    <a:pt x="2321" y="2296"/>
                    <a:pt x="2625" y="2086"/>
                    <a:pt x="2590" y="1681"/>
                  </a:cubicBezTo>
                  <a:cubicBezTo>
                    <a:pt x="2657" y="1882"/>
                    <a:pt x="2791" y="2065"/>
                    <a:pt x="2958" y="2199"/>
                  </a:cubicBezTo>
                  <a:cubicBezTo>
                    <a:pt x="3028" y="2250"/>
                    <a:pt x="3109" y="2275"/>
                    <a:pt x="3188" y="2275"/>
                  </a:cubicBezTo>
                  <a:cubicBezTo>
                    <a:pt x="3317" y="2275"/>
                    <a:pt x="3443" y="2212"/>
                    <a:pt x="3526" y="2099"/>
                  </a:cubicBezTo>
                  <a:cubicBezTo>
                    <a:pt x="3626" y="2213"/>
                    <a:pt x="3750" y="2327"/>
                    <a:pt x="3898" y="2327"/>
                  </a:cubicBezTo>
                  <a:cubicBezTo>
                    <a:pt x="3924" y="2327"/>
                    <a:pt x="3950" y="2323"/>
                    <a:pt x="3977" y="2316"/>
                  </a:cubicBezTo>
                  <a:cubicBezTo>
                    <a:pt x="4127" y="2266"/>
                    <a:pt x="4211" y="2132"/>
                    <a:pt x="4211" y="1965"/>
                  </a:cubicBezTo>
                  <a:cubicBezTo>
                    <a:pt x="4194" y="1815"/>
                    <a:pt x="4144" y="1681"/>
                    <a:pt x="4061" y="1547"/>
                  </a:cubicBezTo>
                  <a:cubicBezTo>
                    <a:pt x="3739" y="985"/>
                    <a:pt x="3263" y="468"/>
                    <a:pt x="2647" y="266"/>
                  </a:cubicBezTo>
                  <a:cubicBezTo>
                    <a:pt x="2498" y="106"/>
                    <a:pt x="2301" y="10"/>
                    <a:pt x="2072" y="10"/>
                  </a:cubicBezTo>
                  <a:cubicBezTo>
                    <a:pt x="2011" y="4"/>
                    <a:pt x="1949" y="1"/>
                    <a:pt x="1887" y="1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58" name="Google Shape;3899;p60"/>
            <p:cNvSpPr>
              <a:spLocks/>
            </p:cNvSpPr>
            <p:nvPr/>
          </p:nvSpPr>
          <p:spPr bwMode="auto">
            <a:xfrm>
              <a:off x="2800013" y="1345137"/>
              <a:ext cx="71792" cy="167942"/>
            </a:xfrm>
            <a:custGeom>
              <a:avLst/>
              <a:gdLst>
                <a:gd name="T0" fmla="*/ 2147483647 w 2240"/>
                <a:gd name="T1" fmla="*/ 2147483647 h 5240"/>
                <a:gd name="T2" fmla="*/ 2147483647 w 2240"/>
                <a:gd name="T3" fmla="*/ 2147483647 h 5240"/>
                <a:gd name="T4" fmla="*/ 2147483647 w 2240"/>
                <a:gd name="T5" fmla="*/ 2147483647 h 5240"/>
                <a:gd name="T6" fmla="*/ 2147483647 w 2240"/>
                <a:gd name="T7" fmla="*/ 2147483647 h 5240"/>
                <a:gd name="T8" fmla="*/ 2147483647 w 2240"/>
                <a:gd name="T9" fmla="*/ 2147483647 h 5240"/>
                <a:gd name="T10" fmla="*/ 2147483647 w 2240"/>
                <a:gd name="T11" fmla="*/ 2147483647 h 5240"/>
                <a:gd name="T12" fmla="*/ 2147483647 w 2240"/>
                <a:gd name="T13" fmla="*/ 2147483647 h 5240"/>
                <a:gd name="T14" fmla="*/ 2147483647 w 2240"/>
                <a:gd name="T15" fmla="*/ 2147483647 h 5240"/>
                <a:gd name="T16" fmla="*/ 2147483647 w 2240"/>
                <a:gd name="T17" fmla="*/ 2147483647 h 5240"/>
                <a:gd name="T18" fmla="*/ 2147483647 w 2240"/>
                <a:gd name="T19" fmla="*/ 2147483647 h 5240"/>
                <a:gd name="T20" fmla="*/ 2147483647 w 2240"/>
                <a:gd name="T21" fmla="*/ 2147483647 h 5240"/>
                <a:gd name="T22" fmla="*/ 2147483647 w 2240"/>
                <a:gd name="T23" fmla="*/ 2147483647 h 5240"/>
                <a:gd name="T24" fmla="*/ 2147483647 w 2240"/>
                <a:gd name="T25" fmla="*/ 2147483647 h 52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240" h="5240" extrusionOk="0">
                  <a:moveTo>
                    <a:pt x="1103" y="1"/>
                  </a:moveTo>
                  <a:lnTo>
                    <a:pt x="334" y="585"/>
                  </a:lnTo>
                  <a:cubicBezTo>
                    <a:pt x="652" y="1137"/>
                    <a:pt x="652" y="1805"/>
                    <a:pt x="351" y="2373"/>
                  </a:cubicBezTo>
                  <a:cubicBezTo>
                    <a:pt x="234" y="2523"/>
                    <a:pt x="151" y="2707"/>
                    <a:pt x="67" y="2874"/>
                  </a:cubicBezTo>
                  <a:cubicBezTo>
                    <a:pt x="0" y="3058"/>
                    <a:pt x="50" y="3275"/>
                    <a:pt x="184" y="3409"/>
                  </a:cubicBezTo>
                  <a:cubicBezTo>
                    <a:pt x="284" y="3493"/>
                    <a:pt x="435" y="3526"/>
                    <a:pt x="451" y="3643"/>
                  </a:cubicBezTo>
                  <a:cubicBezTo>
                    <a:pt x="451" y="3693"/>
                    <a:pt x="451" y="3760"/>
                    <a:pt x="418" y="3810"/>
                  </a:cubicBezTo>
                  <a:cubicBezTo>
                    <a:pt x="334" y="4044"/>
                    <a:pt x="318" y="4311"/>
                    <a:pt x="384" y="4545"/>
                  </a:cubicBezTo>
                  <a:cubicBezTo>
                    <a:pt x="418" y="4796"/>
                    <a:pt x="585" y="4996"/>
                    <a:pt x="819" y="5080"/>
                  </a:cubicBezTo>
                  <a:cubicBezTo>
                    <a:pt x="967" y="5142"/>
                    <a:pt x="1060" y="5240"/>
                    <a:pt x="1261" y="5240"/>
                  </a:cubicBezTo>
                  <a:cubicBezTo>
                    <a:pt x="1331" y="5240"/>
                    <a:pt x="1416" y="5227"/>
                    <a:pt x="1521" y="5197"/>
                  </a:cubicBezTo>
                  <a:cubicBezTo>
                    <a:pt x="2239" y="5013"/>
                    <a:pt x="1988" y="3409"/>
                    <a:pt x="1922" y="2674"/>
                  </a:cubicBezTo>
                  <a:cubicBezTo>
                    <a:pt x="1855" y="1939"/>
                    <a:pt x="1504" y="619"/>
                    <a:pt x="1103" y="1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59" name="Google Shape;3900;p60"/>
            <p:cNvSpPr>
              <a:spLocks/>
            </p:cNvSpPr>
            <p:nvPr/>
          </p:nvSpPr>
          <p:spPr bwMode="auto">
            <a:xfrm>
              <a:off x="2736298" y="1510066"/>
              <a:ext cx="102304" cy="96470"/>
            </a:xfrm>
            <a:custGeom>
              <a:avLst/>
              <a:gdLst>
                <a:gd name="T0" fmla="*/ 2147483647 w 3192"/>
                <a:gd name="T1" fmla="*/ 2147483647 h 3010"/>
                <a:gd name="T2" fmla="*/ 2147483647 w 3192"/>
                <a:gd name="T3" fmla="*/ 2147483647 h 3010"/>
                <a:gd name="T4" fmla="*/ 2147483647 w 3192"/>
                <a:gd name="T5" fmla="*/ 2147483647 h 3010"/>
                <a:gd name="T6" fmla="*/ 2147483647 w 3192"/>
                <a:gd name="T7" fmla="*/ 2147483647 h 3010"/>
                <a:gd name="T8" fmla="*/ 2147483647 w 3192"/>
                <a:gd name="T9" fmla="*/ 2147483647 h 3010"/>
                <a:gd name="T10" fmla="*/ 2147483647 w 3192"/>
                <a:gd name="T11" fmla="*/ 2147483647 h 30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192" h="3010" extrusionOk="0">
                  <a:moveTo>
                    <a:pt x="2022" y="1"/>
                  </a:moveTo>
                  <a:lnTo>
                    <a:pt x="685" y="485"/>
                  </a:lnTo>
                  <a:cubicBezTo>
                    <a:pt x="685" y="485"/>
                    <a:pt x="1" y="3010"/>
                    <a:pt x="358" y="3010"/>
                  </a:cubicBezTo>
                  <a:cubicBezTo>
                    <a:pt x="376" y="3010"/>
                    <a:pt x="395" y="3004"/>
                    <a:pt x="418" y="2992"/>
                  </a:cubicBezTo>
                  <a:cubicBezTo>
                    <a:pt x="885" y="2708"/>
                    <a:pt x="3191" y="886"/>
                    <a:pt x="3191" y="886"/>
                  </a:cubicBezTo>
                  <a:lnTo>
                    <a:pt x="2022" y="1"/>
                  </a:lnTo>
                  <a:close/>
                </a:path>
              </a:pathLst>
            </a:custGeom>
            <a:solidFill>
              <a:srgbClr val="D893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60" name="Google Shape;3901;p60"/>
            <p:cNvSpPr>
              <a:spLocks/>
            </p:cNvSpPr>
            <p:nvPr/>
          </p:nvSpPr>
          <p:spPr bwMode="auto">
            <a:xfrm>
              <a:off x="2497974" y="1619741"/>
              <a:ext cx="390946" cy="174576"/>
            </a:xfrm>
            <a:custGeom>
              <a:avLst/>
              <a:gdLst>
                <a:gd name="T0" fmla="*/ 2147483647 w 12198"/>
                <a:gd name="T1" fmla="*/ 2147483647 h 5447"/>
                <a:gd name="T2" fmla="*/ 2147483647 w 12198"/>
                <a:gd name="T3" fmla="*/ 2147483647 h 5447"/>
                <a:gd name="T4" fmla="*/ 2147483647 w 12198"/>
                <a:gd name="T5" fmla="*/ 2147483647 h 5447"/>
                <a:gd name="T6" fmla="*/ 2147483647 w 12198"/>
                <a:gd name="T7" fmla="*/ 2147483647 h 5447"/>
                <a:gd name="T8" fmla="*/ 2147483647 w 12198"/>
                <a:gd name="T9" fmla="*/ 2147483647 h 5447"/>
                <a:gd name="T10" fmla="*/ 2147483647 w 12198"/>
                <a:gd name="T11" fmla="*/ 2147483647 h 5447"/>
                <a:gd name="T12" fmla="*/ 2147483647 w 12198"/>
                <a:gd name="T13" fmla="*/ 2147483647 h 5447"/>
                <a:gd name="T14" fmla="*/ 2147483647 w 12198"/>
                <a:gd name="T15" fmla="*/ 2147483647 h 5447"/>
                <a:gd name="T16" fmla="*/ 2147483647 w 12198"/>
                <a:gd name="T17" fmla="*/ 2147483647 h 5447"/>
                <a:gd name="T18" fmla="*/ 2147483647 w 12198"/>
                <a:gd name="T19" fmla="*/ 2147483647 h 5447"/>
                <a:gd name="T20" fmla="*/ 2147483647 w 12198"/>
                <a:gd name="T21" fmla="*/ 2147483647 h 5447"/>
                <a:gd name="T22" fmla="*/ 2147483647 w 12198"/>
                <a:gd name="T23" fmla="*/ 2147483647 h 5447"/>
                <a:gd name="T24" fmla="*/ 2147483647 w 12198"/>
                <a:gd name="T25" fmla="*/ 2147483647 h 5447"/>
                <a:gd name="T26" fmla="*/ 2147483647 w 12198"/>
                <a:gd name="T27" fmla="*/ 2147483647 h 5447"/>
                <a:gd name="T28" fmla="*/ 2147483647 w 12198"/>
                <a:gd name="T29" fmla="*/ 2147483647 h 5447"/>
                <a:gd name="T30" fmla="*/ 2147483647 w 12198"/>
                <a:gd name="T31" fmla="*/ 2147483647 h 5447"/>
                <a:gd name="T32" fmla="*/ 2147483647 w 12198"/>
                <a:gd name="T33" fmla="*/ 2147483647 h 5447"/>
                <a:gd name="T34" fmla="*/ 2147483647 w 12198"/>
                <a:gd name="T35" fmla="*/ 2147483647 h 5447"/>
                <a:gd name="T36" fmla="*/ 2147483647 w 12198"/>
                <a:gd name="T37" fmla="*/ 2147483647 h 5447"/>
                <a:gd name="T38" fmla="*/ 2147483647 w 12198"/>
                <a:gd name="T39" fmla="*/ 2147483647 h 5447"/>
                <a:gd name="T40" fmla="*/ 2147483647 w 12198"/>
                <a:gd name="T41" fmla="*/ 2147483647 h 5447"/>
                <a:gd name="T42" fmla="*/ 2147483647 w 12198"/>
                <a:gd name="T43" fmla="*/ 2147483647 h 5447"/>
                <a:gd name="T44" fmla="*/ 2147483647 w 12198"/>
                <a:gd name="T45" fmla="*/ 2147483647 h 5447"/>
                <a:gd name="T46" fmla="*/ 2147483647 w 12198"/>
                <a:gd name="T47" fmla="*/ 2147483647 h 5447"/>
                <a:gd name="T48" fmla="*/ 2147483647 w 12198"/>
                <a:gd name="T49" fmla="*/ 2147483647 h 5447"/>
                <a:gd name="T50" fmla="*/ 2147483647 w 12198"/>
                <a:gd name="T51" fmla="*/ 2147483647 h 5447"/>
                <a:gd name="T52" fmla="*/ 2147483647 w 12198"/>
                <a:gd name="T53" fmla="*/ 2147483647 h 5447"/>
                <a:gd name="T54" fmla="*/ 2147483647 w 12198"/>
                <a:gd name="T55" fmla="*/ 2147483647 h 5447"/>
                <a:gd name="T56" fmla="*/ 2147483647 w 12198"/>
                <a:gd name="T57" fmla="*/ 2147483647 h 5447"/>
                <a:gd name="T58" fmla="*/ 2147483647 w 12198"/>
                <a:gd name="T59" fmla="*/ 2147483647 h 5447"/>
                <a:gd name="T60" fmla="*/ 2147483647 w 12198"/>
                <a:gd name="T61" fmla="*/ 2147483647 h 5447"/>
                <a:gd name="T62" fmla="*/ 2147483647 w 12198"/>
                <a:gd name="T63" fmla="*/ 2147483647 h 5447"/>
                <a:gd name="T64" fmla="*/ 2147483647 w 12198"/>
                <a:gd name="T65" fmla="*/ 2147483647 h 5447"/>
                <a:gd name="T66" fmla="*/ 2147483647 w 12198"/>
                <a:gd name="T67" fmla="*/ 2147483647 h 5447"/>
                <a:gd name="T68" fmla="*/ 2147483647 w 12198"/>
                <a:gd name="T69" fmla="*/ 2147483647 h 5447"/>
                <a:gd name="T70" fmla="*/ 2147483647 w 12198"/>
                <a:gd name="T71" fmla="*/ 2147483647 h 5447"/>
                <a:gd name="T72" fmla="*/ 2147483647 w 12198"/>
                <a:gd name="T73" fmla="*/ 2147483647 h 5447"/>
                <a:gd name="T74" fmla="*/ 2147483647 w 12198"/>
                <a:gd name="T75" fmla="*/ 2147483647 h 5447"/>
                <a:gd name="T76" fmla="*/ 2147483647 w 12198"/>
                <a:gd name="T77" fmla="*/ 2147483647 h 544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2198" h="5447" extrusionOk="0">
                  <a:moveTo>
                    <a:pt x="2740" y="1"/>
                  </a:moveTo>
                  <a:cubicBezTo>
                    <a:pt x="2706" y="1"/>
                    <a:pt x="2671" y="12"/>
                    <a:pt x="2640" y="37"/>
                  </a:cubicBezTo>
                  <a:cubicBezTo>
                    <a:pt x="2540" y="121"/>
                    <a:pt x="2457" y="472"/>
                    <a:pt x="2540" y="906"/>
                  </a:cubicBezTo>
                  <a:cubicBezTo>
                    <a:pt x="2540" y="923"/>
                    <a:pt x="2540" y="923"/>
                    <a:pt x="2540" y="923"/>
                  </a:cubicBezTo>
                  <a:cubicBezTo>
                    <a:pt x="2560" y="1059"/>
                    <a:pt x="2529" y="1110"/>
                    <a:pt x="2469" y="1110"/>
                  </a:cubicBezTo>
                  <a:cubicBezTo>
                    <a:pt x="2332" y="1110"/>
                    <a:pt x="2045" y="839"/>
                    <a:pt x="1905" y="722"/>
                  </a:cubicBezTo>
                  <a:cubicBezTo>
                    <a:pt x="1724" y="558"/>
                    <a:pt x="1140" y="70"/>
                    <a:pt x="1025" y="70"/>
                  </a:cubicBezTo>
                  <a:cubicBezTo>
                    <a:pt x="1023" y="70"/>
                    <a:pt x="1021" y="71"/>
                    <a:pt x="1020" y="71"/>
                  </a:cubicBezTo>
                  <a:cubicBezTo>
                    <a:pt x="886" y="104"/>
                    <a:pt x="886" y="255"/>
                    <a:pt x="1070" y="422"/>
                  </a:cubicBezTo>
                  <a:cubicBezTo>
                    <a:pt x="1270" y="589"/>
                    <a:pt x="1805" y="1123"/>
                    <a:pt x="1705" y="1224"/>
                  </a:cubicBezTo>
                  <a:cubicBezTo>
                    <a:pt x="1700" y="1229"/>
                    <a:pt x="1693" y="1232"/>
                    <a:pt x="1684" y="1232"/>
                  </a:cubicBezTo>
                  <a:cubicBezTo>
                    <a:pt x="1524" y="1232"/>
                    <a:pt x="686" y="438"/>
                    <a:pt x="686" y="438"/>
                  </a:cubicBezTo>
                  <a:cubicBezTo>
                    <a:pt x="686" y="438"/>
                    <a:pt x="571" y="304"/>
                    <a:pt x="474" y="304"/>
                  </a:cubicBezTo>
                  <a:cubicBezTo>
                    <a:pt x="448" y="304"/>
                    <a:pt x="423" y="313"/>
                    <a:pt x="401" y="338"/>
                  </a:cubicBezTo>
                  <a:cubicBezTo>
                    <a:pt x="201" y="522"/>
                    <a:pt x="1270" y="1391"/>
                    <a:pt x="1371" y="1458"/>
                  </a:cubicBezTo>
                  <a:cubicBezTo>
                    <a:pt x="1422" y="1509"/>
                    <a:pt x="1385" y="1580"/>
                    <a:pt x="1327" y="1580"/>
                  </a:cubicBezTo>
                  <a:cubicBezTo>
                    <a:pt x="1309" y="1580"/>
                    <a:pt x="1290" y="1573"/>
                    <a:pt x="1270" y="1558"/>
                  </a:cubicBezTo>
                  <a:cubicBezTo>
                    <a:pt x="1211" y="1513"/>
                    <a:pt x="524" y="842"/>
                    <a:pt x="236" y="842"/>
                  </a:cubicBezTo>
                  <a:cubicBezTo>
                    <a:pt x="201" y="842"/>
                    <a:pt x="172" y="851"/>
                    <a:pt x="151" y="873"/>
                  </a:cubicBezTo>
                  <a:cubicBezTo>
                    <a:pt x="0" y="1023"/>
                    <a:pt x="1020" y="1575"/>
                    <a:pt x="1103" y="1859"/>
                  </a:cubicBezTo>
                  <a:cubicBezTo>
                    <a:pt x="1116" y="1898"/>
                    <a:pt x="1108" y="1915"/>
                    <a:pt x="1086" y="1915"/>
                  </a:cubicBezTo>
                  <a:cubicBezTo>
                    <a:pt x="973" y="1915"/>
                    <a:pt x="468" y="1472"/>
                    <a:pt x="272" y="1472"/>
                  </a:cubicBezTo>
                  <a:cubicBezTo>
                    <a:pt x="250" y="1472"/>
                    <a:pt x="231" y="1478"/>
                    <a:pt x="218" y="1491"/>
                  </a:cubicBezTo>
                  <a:cubicBezTo>
                    <a:pt x="168" y="1558"/>
                    <a:pt x="134" y="1608"/>
                    <a:pt x="669" y="1976"/>
                  </a:cubicBezTo>
                  <a:cubicBezTo>
                    <a:pt x="1120" y="2260"/>
                    <a:pt x="1571" y="2527"/>
                    <a:pt x="2039" y="2761"/>
                  </a:cubicBezTo>
                  <a:lnTo>
                    <a:pt x="2106" y="2778"/>
                  </a:lnTo>
                  <a:cubicBezTo>
                    <a:pt x="2106" y="2778"/>
                    <a:pt x="5784" y="5447"/>
                    <a:pt x="8386" y="5447"/>
                  </a:cubicBezTo>
                  <a:cubicBezTo>
                    <a:pt x="9167" y="5447"/>
                    <a:pt x="9851" y="5207"/>
                    <a:pt x="10310" y="4582"/>
                  </a:cubicBezTo>
                  <a:cubicBezTo>
                    <a:pt x="11011" y="3646"/>
                    <a:pt x="11646" y="2661"/>
                    <a:pt x="12198" y="1625"/>
                  </a:cubicBezTo>
                  <a:lnTo>
                    <a:pt x="9842" y="505"/>
                  </a:lnTo>
                  <a:cubicBezTo>
                    <a:pt x="9842" y="505"/>
                    <a:pt x="8275" y="2978"/>
                    <a:pt x="7894" y="2978"/>
                  </a:cubicBezTo>
                  <a:cubicBezTo>
                    <a:pt x="7892" y="2978"/>
                    <a:pt x="7889" y="2978"/>
                    <a:pt x="7887" y="2978"/>
                  </a:cubicBezTo>
                  <a:cubicBezTo>
                    <a:pt x="5899" y="2828"/>
                    <a:pt x="3927" y="1809"/>
                    <a:pt x="3225" y="1424"/>
                  </a:cubicBezTo>
                  <a:cubicBezTo>
                    <a:pt x="3175" y="1341"/>
                    <a:pt x="3108" y="1224"/>
                    <a:pt x="3025" y="1073"/>
                  </a:cubicBezTo>
                  <a:cubicBezTo>
                    <a:pt x="2975" y="956"/>
                    <a:pt x="2924" y="823"/>
                    <a:pt x="2908" y="689"/>
                  </a:cubicBezTo>
                  <a:cubicBezTo>
                    <a:pt x="2874" y="555"/>
                    <a:pt x="2874" y="405"/>
                    <a:pt x="2874" y="255"/>
                  </a:cubicBezTo>
                  <a:cubicBezTo>
                    <a:pt x="2874" y="238"/>
                    <a:pt x="2874" y="221"/>
                    <a:pt x="2891" y="221"/>
                  </a:cubicBezTo>
                  <a:cubicBezTo>
                    <a:pt x="2891" y="188"/>
                    <a:pt x="2891" y="171"/>
                    <a:pt x="2891" y="154"/>
                  </a:cubicBezTo>
                  <a:cubicBezTo>
                    <a:pt x="2891" y="61"/>
                    <a:pt x="2818" y="1"/>
                    <a:pt x="2740" y="1"/>
                  </a:cubicBezTo>
                  <a:close/>
                </a:path>
              </a:pathLst>
            </a:custGeom>
            <a:solidFill>
              <a:srgbClr val="D893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61" name="Google Shape;3902;p60"/>
            <p:cNvSpPr>
              <a:spLocks/>
            </p:cNvSpPr>
            <p:nvPr/>
          </p:nvSpPr>
          <p:spPr bwMode="auto">
            <a:xfrm>
              <a:off x="1321451" y="2568229"/>
              <a:ext cx="119995" cy="52883"/>
            </a:xfrm>
            <a:custGeom>
              <a:avLst/>
              <a:gdLst>
                <a:gd name="T0" fmla="*/ 2147483647 w 3744"/>
                <a:gd name="T1" fmla="*/ 2147483647 h 1650"/>
                <a:gd name="T2" fmla="*/ 2147483647 w 3744"/>
                <a:gd name="T3" fmla="*/ 2147483647 h 1650"/>
                <a:gd name="T4" fmla="*/ 2147483647 w 3744"/>
                <a:gd name="T5" fmla="*/ 2147483647 h 1650"/>
                <a:gd name="T6" fmla="*/ 2147483647 w 3744"/>
                <a:gd name="T7" fmla="*/ 2147483647 h 1650"/>
                <a:gd name="T8" fmla="*/ 2147483647 w 3744"/>
                <a:gd name="T9" fmla="*/ 2147483647 h 1650"/>
                <a:gd name="T10" fmla="*/ 2147483647 w 3744"/>
                <a:gd name="T11" fmla="*/ 2147483647 h 1650"/>
                <a:gd name="T12" fmla="*/ 2147483647 w 3744"/>
                <a:gd name="T13" fmla="*/ 2147483647 h 1650"/>
                <a:gd name="T14" fmla="*/ 2147483647 w 3744"/>
                <a:gd name="T15" fmla="*/ 2147483647 h 165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744" h="1650" extrusionOk="0">
                  <a:moveTo>
                    <a:pt x="2006" y="1"/>
                  </a:moveTo>
                  <a:lnTo>
                    <a:pt x="1" y="17"/>
                  </a:lnTo>
                  <a:lnTo>
                    <a:pt x="1" y="1588"/>
                  </a:lnTo>
                  <a:lnTo>
                    <a:pt x="118" y="1605"/>
                  </a:lnTo>
                  <a:cubicBezTo>
                    <a:pt x="451" y="1615"/>
                    <a:pt x="1416" y="1649"/>
                    <a:pt x="2211" y="1649"/>
                  </a:cubicBezTo>
                  <a:cubicBezTo>
                    <a:pt x="2732" y="1649"/>
                    <a:pt x="3180" y="1634"/>
                    <a:pt x="3326" y="1588"/>
                  </a:cubicBezTo>
                  <a:cubicBezTo>
                    <a:pt x="3743" y="1454"/>
                    <a:pt x="2022" y="1087"/>
                    <a:pt x="2022" y="1087"/>
                  </a:cubicBezTo>
                  <a:lnTo>
                    <a:pt x="2006" y="1"/>
                  </a:ln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62" name="Google Shape;3903;p60"/>
            <p:cNvSpPr>
              <a:spLocks/>
            </p:cNvSpPr>
            <p:nvPr/>
          </p:nvSpPr>
          <p:spPr bwMode="auto">
            <a:xfrm>
              <a:off x="1320393" y="2616977"/>
              <a:ext cx="109803" cy="2179"/>
            </a:xfrm>
            <a:custGeom>
              <a:avLst/>
              <a:gdLst>
                <a:gd name="T0" fmla="*/ 2147483647 w 3426"/>
                <a:gd name="T1" fmla="*/ 0 h 68"/>
                <a:gd name="T2" fmla="*/ 2147483647 w 3426"/>
                <a:gd name="T3" fmla="*/ 2147483647 h 68"/>
                <a:gd name="T4" fmla="*/ 2147483647 w 3426"/>
                <a:gd name="T5" fmla="*/ 2147483647 h 68"/>
                <a:gd name="T6" fmla="*/ 2147483647 w 3426"/>
                <a:gd name="T7" fmla="*/ 0 h 68"/>
                <a:gd name="T8" fmla="*/ 2147483647 w 3426"/>
                <a:gd name="T9" fmla="*/ 0 h 68"/>
                <a:gd name="T10" fmla="*/ 0 w 3426"/>
                <a:gd name="T11" fmla="*/ 2147483647 h 68"/>
                <a:gd name="T12" fmla="*/ 2147483647 w 3426"/>
                <a:gd name="T13" fmla="*/ 2147483647 h 68"/>
                <a:gd name="T14" fmla="*/ 2147483647 w 3426"/>
                <a:gd name="T15" fmla="*/ 2147483647 h 68"/>
                <a:gd name="T16" fmla="*/ 2147483647 w 3426"/>
                <a:gd name="T17" fmla="*/ 2147483647 h 68"/>
                <a:gd name="T18" fmla="*/ 2147483647 w 3426"/>
                <a:gd name="T19" fmla="*/ 2147483647 h 68"/>
                <a:gd name="T20" fmla="*/ 2147483647 w 3426"/>
                <a:gd name="T21" fmla="*/ 2147483647 h 68"/>
                <a:gd name="T22" fmla="*/ 2147483647 w 3426"/>
                <a:gd name="T23" fmla="*/ 2147483647 h 68"/>
                <a:gd name="T24" fmla="*/ 2147483647 w 3426"/>
                <a:gd name="T25" fmla="*/ 2147483647 h 68"/>
                <a:gd name="T26" fmla="*/ 2147483647 w 3426"/>
                <a:gd name="T27" fmla="*/ 2147483647 h 68"/>
                <a:gd name="T28" fmla="*/ 2147483647 w 3426"/>
                <a:gd name="T29" fmla="*/ 2147483647 h 68"/>
                <a:gd name="T30" fmla="*/ 2147483647 w 3426"/>
                <a:gd name="T31" fmla="*/ 2147483647 h 68"/>
                <a:gd name="T32" fmla="*/ 0 w 3426"/>
                <a:gd name="T33" fmla="*/ 2147483647 h 6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426" h="68" extrusionOk="0">
                  <a:moveTo>
                    <a:pt x="3392" y="0"/>
                  </a:moveTo>
                  <a:lnTo>
                    <a:pt x="3292" y="17"/>
                  </a:lnTo>
                  <a:lnTo>
                    <a:pt x="3392" y="17"/>
                  </a:lnTo>
                  <a:cubicBezTo>
                    <a:pt x="3392" y="17"/>
                    <a:pt x="3409" y="17"/>
                    <a:pt x="3426" y="0"/>
                  </a:cubicBezTo>
                  <a:lnTo>
                    <a:pt x="3392" y="0"/>
                  </a:lnTo>
                  <a:close/>
                  <a:moveTo>
                    <a:pt x="0" y="17"/>
                  </a:moveTo>
                  <a:cubicBezTo>
                    <a:pt x="17" y="17"/>
                    <a:pt x="17" y="17"/>
                    <a:pt x="34" y="34"/>
                  </a:cubicBezTo>
                  <a:lnTo>
                    <a:pt x="134" y="34"/>
                  </a:lnTo>
                  <a:lnTo>
                    <a:pt x="502" y="50"/>
                  </a:lnTo>
                  <a:cubicBezTo>
                    <a:pt x="802" y="50"/>
                    <a:pt x="1237" y="67"/>
                    <a:pt x="1705" y="67"/>
                  </a:cubicBezTo>
                  <a:cubicBezTo>
                    <a:pt x="2189" y="67"/>
                    <a:pt x="2607" y="50"/>
                    <a:pt x="2924" y="34"/>
                  </a:cubicBezTo>
                  <a:lnTo>
                    <a:pt x="3292" y="17"/>
                  </a:lnTo>
                  <a:lnTo>
                    <a:pt x="2924" y="17"/>
                  </a:lnTo>
                  <a:cubicBezTo>
                    <a:pt x="2607" y="34"/>
                    <a:pt x="2189" y="34"/>
                    <a:pt x="1705" y="34"/>
                  </a:cubicBezTo>
                  <a:lnTo>
                    <a:pt x="502" y="34"/>
                  </a:lnTo>
                  <a:lnTo>
                    <a:pt x="134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63" name="Google Shape;3904;p60"/>
            <p:cNvSpPr>
              <a:spLocks/>
            </p:cNvSpPr>
            <p:nvPr/>
          </p:nvSpPr>
          <p:spPr bwMode="auto">
            <a:xfrm>
              <a:off x="1407152" y="2608932"/>
              <a:ext cx="6442" cy="10224"/>
            </a:xfrm>
            <a:custGeom>
              <a:avLst/>
              <a:gdLst>
                <a:gd name="T0" fmla="*/ 2147483647 w 201"/>
                <a:gd name="T1" fmla="*/ 2147483647 h 319"/>
                <a:gd name="T2" fmla="*/ 0 w 201"/>
                <a:gd name="T3" fmla="*/ 2147483647 h 319"/>
                <a:gd name="T4" fmla="*/ 2147483647 w 201"/>
                <a:gd name="T5" fmla="*/ 2147483647 h 319"/>
                <a:gd name="T6" fmla="*/ 2147483647 w 201"/>
                <a:gd name="T7" fmla="*/ 2147483647 h 3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1" h="319" extrusionOk="0">
                  <a:moveTo>
                    <a:pt x="201" y="1"/>
                  </a:moveTo>
                  <a:cubicBezTo>
                    <a:pt x="84" y="51"/>
                    <a:pt x="0" y="184"/>
                    <a:pt x="0" y="318"/>
                  </a:cubicBezTo>
                  <a:cubicBezTo>
                    <a:pt x="17" y="251"/>
                    <a:pt x="50" y="201"/>
                    <a:pt x="67" y="134"/>
                  </a:cubicBezTo>
                  <a:cubicBezTo>
                    <a:pt x="117" y="84"/>
                    <a:pt x="151" y="34"/>
                    <a:pt x="20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64" name="Google Shape;3905;p60"/>
            <p:cNvSpPr>
              <a:spLocks/>
            </p:cNvSpPr>
            <p:nvPr/>
          </p:nvSpPr>
          <p:spPr bwMode="auto">
            <a:xfrm>
              <a:off x="1387858" y="2604125"/>
              <a:ext cx="3782" cy="5384"/>
            </a:xfrm>
            <a:custGeom>
              <a:avLst/>
              <a:gdLst>
                <a:gd name="T0" fmla="*/ 2147483647 w 118"/>
                <a:gd name="T1" fmla="*/ 0 h 168"/>
                <a:gd name="T2" fmla="*/ 2147483647 w 118"/>
                <a:gd name="T3" fmla="*/ 2147483647 h 168"/>
                <a:gd name="T4" fmla="*/ 2147483647 w 118"/>
                <a:gd name="T5" fmla="*/ 2147483647 h 168"/>
                <a:gd name="T6" fmla="*/ 2147483647 w 118"/>
                <a:gd name="T7" fmla="*/ 2147483647 h 168"/>
                <a:gd name="T8" fmla="*/ 2147483647 w 118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8" h="168" extrusionOk="0">
                  <a:moveTo>
                    <a:pt x="118" y="0"/>
                  </a:moveTo>
                  <a:cubicBezTo>
                    <a:pt x="118" y="0"/>
                    <a:pt x="84" y="34"/>
                    <a:pt x="51" y="84"/>
                  </a:cubicBezTo>
                  <a:cubicBezTo>
                    <a:pt x="34" y="117"/>
                    <a:pt x="1" y="167"/>
                    <a:pt x="17" y="167"/>
                  </a:cubicBezTo>
                  <a:cubicBezTo>
                    <a:pt x="17" y="167"/>
                    <a:pt x="51" y="134"/>
                    <a:pt x="84" y="84"/>
                  </a:cubicBezTo>
                  <a:cubicBezTo>
                    <a:pt x="101" y="50"/>
                    <a:pt x="118" y="0"/>
                    <a:pt x="118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65" name="Google Shape;3906;p60"/>
            <p:cNvSpPr>
              <a:spLocks/>
            </p:cNvSpPr>
            <p:nvPr/>
          </p:nvSpPr>
          <p:spPr bwMode="auto">
            <a:xfrm>
              <a:off x="1383051" y="2603035"/>
              <a:ext cx="4295" cy="3782"/>
            </a:xfrm>
            <a:custGeom>
              <a:avLst/>
              <a:gdLst>
                <a:gd name="T0" fmla="*/ 2147483647 w 134"/>
                <a:gd name="T1" fmla="*/ 2147483647 h 118"/>
                <a:gd name="T2" fmla="*/ 2147483647 w 134"/>
                <a:gd name="T3" fmla="*/ 2147483647 h 118"/>
                <a:gd name="T4" fmla="*/ 0 w 134"/>
                <a:gd name="T5" fmla="*/ 2147483647 h 118"/>
                <a:gd name="T6" fmla="*/ 2147483647 w 134"/>
                <a:gd name="T7" fmla="*/ 2147483647 h 118"/>
                <a:gd name="T8" fmla="*/ 2147483647 w 134"/>
                <a:gd name="T9" fmla="*/ 2147483647 h 1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" h="118" extrusionOk="0">
                  <a:moveTo>
                    <a:pt x="117" y="1"/>
                  </a:moveTo>
                  <a:cubicBezTo>
                    <a:pt x="117" y="1"/>
                    <a:pt x="84" y="18"/>
                    <a:pt x="50" y="51"/>
                  </a:cubicBezTo>
                  <a:cubicBezTo>
                    <a:pt x="17" y="84"/>
                    <a:pt x="0" y="118"/>
                    <a:pt x="0" y="118"/>
                  </a:cubicBezTo>
                  <a:cubicBezTo>
                    <a:pt x="0" y="118"/>
                    <a:pt x="34" y="101"/>
                    <a:pt x="67" y="68"/>
                  </a:cubicBezTo>
                  <a:cubicBezTo>
                    <a:pt x="100" y="34"/>
                    <a:pt x="134" y="1"/>
                    <a:pt x="11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66" name="Google Shape;3907;p60"/>
            <p:cNvSpPr>
              <a:spLocks/>
            </p:cNvSpPr>
            <p:nvPr/>
          </p:nvSpPr>
          <p:spPr bwMode="auto">
            <a:xfrm>
              <a:off x="1378756" y="2596080"/>
              <a:ext cx="7532" cy="1314"/>
            </a:xfrm>
            <a:custGeom>
              <a:avLst/>
              <a:gdLst>
                <a:gd name="T0" fmla="*/ 2147483647 w 235"/>
                <a:gd name="T1" fmla="*/ 2147483647 h 41"/>
                <a:gd name="T2" fmla="*/ 2147483647 w 235"/>
                <a:gd name="T3" fmla="*/ 2147483647 h 41"/>
                <a:gd name="T4" fmla="*/ 2147483647 w 235"/>
                <a:gd name="T5" fmla="*/ 2147483647 h 41"/>
                <a:gd name="T6" fmla="*/ 2147483647 w 235"/>
                <a:gd name="T7" fmla="*/ 2147483647 h 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5" h="41" extrusionOk="0">
                  <a:moveTo>
                    <a:pt x="1" y="1"/>
                  </a:moveTo>
                  <a:cubicBezTo>
                    <a:pt x="37" y="28"/>
                    <a:pt x="79" y="41"/>
                    <a:pt x="123" y="41"/>
                  </a:cubicBezTo>
                  <a:cubicBezTo>
                    <a:pt x="159" y="41"/>
                    <a:pt x="197" y="32"/>
                    <a:pt x="234" y="17"/>
                  </a:cubicBezTo>
                  <a:cubicBezTo>
                    <a:pt x="151" y="17"/>
                    <a:pt x="67" y="17"/>
                    <a:pt x="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67" name="Google Shape;3908;p60"/>
            <p:cNvSpPr>
              <a:spLocks/>
            </p:cNvSpPr>
            <p:nvPr/>
          </p:nvSpPr>
          <p:spPr bwMode="auto">
            <a:xfrm>
              <a:off x="1390550" y="2598003"/>
              <a:ext cx="12339" cy="7211"/>
            </a:xfrm>
            <a:custGeom>
              <a:avLst/>
              <a:gdLst>
                <a:gd name="T0" fmla="*/ 2147483647 w 385"/>
                <a:gd name="T1" fmla="*/ 2147483647 h 225"/>
                <a:gd name="T2" fmla="*/ 2147483647 w 385"/>
                <a:gd name="T3" fmla="*/ 2147483647 h 225"/>
                <a:gd name="T4" fmla="*/ 2147483647 w 385"/>
                <a:gd name="T5" fmla="*/ 2147483647 h 225"/>
                <a:gd name="T6" fmla="*/ 2147483647 w 385"/>
                <a:gd name="T7" fmla="*/ 2147483647 h 225"/>
                <a:gd name="T8" fmla="*/ 2147483647 w 385"/>
                <a:gd name="T9" fmla="*/ 2147483647 h 225"/>
                <a:gd name="T10" fmla="*/ 2147483647 w 385"/>
                <a:gd name="T11" fmla="*/ 2147483647 h 225"/>
                <a:gd name="T12" fmla="*/ 2147483647 w 385"/>
                <a:gd name="T13" fmla="*/ 2147483647 h 225"/>
                <a:gd name="T14" fmla="*/ 2147483647 w 385"/>
                <a:gd name="T15" fmla="*/ 2147483647 h 225"/>
                <a:gd name="T16" fmla="*/ 2147483647 w 385"/>
                <a:gd name="T17" fmla="*/ 2147483647 h 225"/>
                <a:gd name="T18" fmla="*/ 2147483647 w 385"/>
                <a:gd name="T19" fmla="*/ 2147483647 h 225"/>
                <a:gd name="T20" fmla="*/ 2147483647 w 385"/>
                <a:gd name="T21" fmla="*/ 2147483647 h 225"/>
                <a:gd name="T22" fmla="*/ 2147483647 w 385"/>
                <a:gd name="T23" fmla="*/ 2147483647 h 225"/>
                <a:gd name="T24" fmla="*/ 2147483647 w 385"/>
                <a:gd name="T25" fmla="*/ 2147483647 h 225"/>
                <a:gd name="T26" fmla="*/ 2147483647 w 385"/>
                <a:gd name="T27" fmla="*/ 2147483647 h 225"/>
                <a:gd name="T28" fmla="*/ 0 w 385"/>
                <a:gd name="T29" fmla="*/ 2147483647 h 225"/>
                <a:gd name="T30" fmla="*/ 2147483647 w 385"/>
                <a:gd name="T31" fmla="*/ 2147483647 h 225"/>
                <a:gd name="T32" fmla="*/ 2147483647 w 385"/>
                <a:gd name="T33" fmla="*/ 2147483647 h 225"/>
                <a:gd name="T34" fmla="*/ 2147483647 w 385"/>
                <a:gd name="T35" fmla="*/ 2147483647 h 225"/>
                <a:gd name="T36" fmla="*/ 2147483647 w 385"/>
                <a:gd name="T37" fmla="*/ 2147483647 h 225"/>
                <a:gd name="T38" fmla="*/ 2147483647 w 385"/>
                <a:gd name="T39" fmla="*/ 2147483647 h 225"/>
                <a:gd name="T40" fmla="*/ 2147483647 w 385"/>
                <a:gd name="T41" fmla="*/ 2147483647 h 225"/>
                <a:gd name="T42" fmla="*/ 2147483647 w 385"/>
                <a:gd name="T43" fmla="*/ 2147483647 h 225"/>
                <a:gd name="T44" fmla="*/ 2147483647 w 385"/>
                <a:gd name="T45" fmla="*/ 2147483647 h 225"/>
                <a:gd name="T46" fmla="*/ 2147483647 w 385"/>
                <a:gd name="T47" fmla="*/ 2147483647 h 225"/>
                <a:gd name="T48" fmla="*/ 2147483647 w 385"/>
                <a:gd name="T49" fmla="*/ 2147483647 h 225"/>
                <a:gd name="T50" fmla="*/ 2147483647 w 385"/>
                <a:gd name="T51" fmla="*/ 2147483647 h 225"/>
                <a:gd name="T52" fmla="*/ 2147483647 w 385"/>
                <a:gd name="T53" fmla="*/ 2147483647 h 22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85" h="225" extrusionOk="0">
                  <a:moveTo>
                    <a:pt x="259" y="28"/>
                  </a:moveTo>
                  <a:cubicBezTo>
                    <a:pt x="284" y="28"/>
                    <a:pt x="309" y="33"/>
                    <a:pt x="334" y="41"/>
                  </a:cubicBezTo>
                  <a:cubicBezTo>
                    <a:pt x="368" y="58"/>
                    <a:pt x="351" y="74"/>
                    <a:pt x="334" y="91"/>
                  </a:cubicBezTo>
                  <a:cubicBezTo>
                    <a:pt x="301" y="108"/>
                    <a:pt x="284" y="124"/>
                    <a:pt x="251" y="124"/>
                  </a:cubicBezTo>
                  <a:cubicBezTo>
                    <a:pt x="217" y="141"/>
                    <a:pt x="167" y="158"/>
                    <a:pt x="117" y="158"/>
                  </a:cubicBezTo>
                  <a:cubicBezTo>
                    <a:pt x="85" y="166"/>
                    <a:pt x="57" y="170"/>
                    <a:pt x="37" y="172"/>
                  </a:cubicBezTo>
                  <a:cubicBezTo>
                    <a:pt x="47" y="148"/>
                    <a:pt x="57" y="128"/>
                    <a:pt x="67" y="108"/>
                  </a:cubicBezTo>
                  <a:cubicBezTo>
                    <a:pt x="100" y="74"/>
                    <a:pt x="151" y="41"/>
                    <a:pt x="184" y="41"/>
                  </a:cubicBezTo>
                  <a:cubicBezTo>
                    <a:pt x="209" y="33"/>
                    <a:pt x="234" y="28"/>
                    <a:pt x="259" y="28"/>
                  </a:cubicBezTo>
                  <a:close/>
                  <a:moveTo>
                    <a:pt x="252" y="1"/>
                  </a:moveTo>
                  <a:cubicBezTo>
                    <a:pt x="181" y="1"/>
                    <a:pt x="112" y="34"/>
                    <a:pt x="67" y="91"/>
                  </a:cubicBezTo>
                  <a:cubicBezTo>
                    <a:pt x="34" y="124"/>
                    <a:pt x="34" y="157"/>
                    <a:pt x="18" y="174"/>
                  </a:cubicBezTo>
                  <a:cubicBezTo>
                    <a:pt x="6" y="175"/>
                    <a:pt x="0" y="175"/>
                    <a:pt x="0" y="175"/>
                  </a:cubicBezTo>
                  <a:cubicBezTo>
                    <a:pt x="5" y="177"/>
                    <a:pt x="11" y="179"/>
                    <a:pt x="17" y="181"/>
                  </a:cubicBezTo>
                  <a:cubicBezTo>
                    <a:pt x="17" y="196"/>
                    <a:pt x="17" y="210"/>
                    <a:pt x="17" y="225"/>
                  </a:cubicBezTo>
                  <a:cubicBezTo>
                    <a:pt x="22" y="210"/>
                    <a:pt x="27" y="197"/>
                    <a:pt x="32" y="185"/>
                  </a:cubicBezTo>
                  <a:cubicBezTo>
                    <a:pt x="41" y="186"/>
                    <a:pt x="51" y="187"/>
                    <a:pt x="61" y="187"/>
                  </a:cubicBezTo>
                  <a:cubicBezTo>
                    <a:pt x="84" y="187"/>
                    <a:pt x="109" y="183"/>
                    <a:pt x="134" y="175"/>
                  </a:cubicBezTo>
                  <a:cubicBezTo>
                    <a:pt x="167" y="175"/>
                    <a:pt x="217" y="158"/>
                    <a:pt x="268" y="141"/>
                  </a:cubicBezTo>
                  <a:cubicBezTo>
                    <a:pt x="284" y="141"/>
                    <a:pt x="318" y="124"/>
                    <a:pt x="351" y="124"/>
                  </a:cubicBezTo>
                  <a:cubicBezTo>
                    <a:pt x="351" y="108"/>
                    <a:pt x="368" y="91"/>
                    <a:pt x="368" y="74"/>
                  </a:cubicBezTo>
                  <a:cubicBezTo>
                    <a:pt x="384" y="58"/>
                    <a:pt x="368" y="41"/>
                    <a:pt x="351" y="24"/>
                  </a:cubicBezTo>
                  <a:cubicBezTo>
                    <a:pt x="319" y="8"/>
                    <a:pt x="285" y="1"/>
                    <a:pt x="25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68" name="Google Shape;3909;p60"/>
            <p:cNvSpPr>
              <a:spLocks/>
            </p:cNvSpPr>
            <p:nvPr/>
          </p:nvSpPr>
          <p:spPr bwMode="auto">
            <a:xfrm>
              <a:off x="1385711" y="2596080"/>
              <a:ext cx="6474" cy="8077"/>
            </a:xfrm>
            <a:custGeom>
              <a:avLst/>
              <a:gdLst>
                <a:gd name="T0" fmla="*/ 2147483647 w 202"/>
                <a:gd name="T1" fmla="*/ 2147483647 h 252"/>
                <a:gd name="T2" fmla="*/ 2147483647 w 202"/>
                <a:gd name="T3" fmla="*/ 2147483647 h 252"/>
                <a:gd name="T4" fmla="*/ 2147483647 w 202"/>
                <a:gd name="T5" fmla="*/ 2147483647 h 252"/>
                <a:gd name="T6" fmla="*/ 2147483647 w 202"/>
                <a:gd name="T7" fmla="*/ 2147483647 h 252"/>
                <a:gd name="T8" fmla="*/ 2147483647 w 202"/>
                <a:gd name="T9" fmla="*/ 2147483647 h 252"/>
                <a:gd name="T10" fmla="*/ 2147483647 w 202"/>
                <a:gd name="T11" fmla="*/ 2147483647 h 252"/>
                <a:gd name="T12" fmla="*/ 2147483647 w 202"/>
                <a:gd name="T13" fmla="*/ 2147483647 h 252"/>
                <a:gd name="T14" fmla="*/ 2147483647 w 202"/>
                <a:gd name="T15" fmla="*/ 2147483647 h 252"/>
                <a:gd name="T16" fmla="*/ 2147483647 w 202"/>
                <a:gd name="T17" fmla="*/ 2147483647 h 252"/>
                <a:gd name="T18" fmla="*/ 2147483647 w 202"/>
                <a:gd name="T19" fmla="*/ 2147483647 h 252"/>
                <a:gd name="T20" fmla="*/ 2147483647 w 202"/>
                <a:gd name="T21" fmla="*/ 2147483647 h 252"/>
                <a:gd name="T22" fmla="*/ 2147483647 w 202"/>
                <a:gd name="T23" fmla="*/ 2147483647 h 252"/>
                <a:gd name="T24" fmla="*/ 2147483647 w 202"/>
                <a:gd name="T25" fmla="*/ 2147483647 h 252"/>
                <a:gd name="T26" fmla="*/ 2147483647 w 202"/>
                <a:gd name="T27" fmla="*/ 2147483647 h 25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02" h="252" extrusionOk="0">
                  <a:moveTo>
                    <a:pt x="51" y="1"/>
                  </a:moveTo>
                  <a:cubicBezTo>
                    <a:pt x="17" y="1"/>
                    <a:pt x="1" y="34"/>
                    <a:pt x="17" y="51"/>
                  </a:cubicBezTo>
                  <a:cubicBezTo>
                    <a:pt x="17" y="84"/>
                    <a:pt x="17" y="101"/>
                    <a:pt x="34" y="118"/>
                  </a:cubicBezTo>
                  <a:cubicBezTo>
                    <a:pt x="51" y="151"/>
                    <a:pt x="68" y="168"/>
                    <a:pt x="101" y="201"/>
                  </a:cubicBezTo>
                  <a:cubicBezTo>
                    <a:pt x="118" y="218"/>
                    <a:pt x="134" y="235"/>
                    <a:pt x="168" y="251"/>
                  </a:cubicBezTo>
                  <a:cubicBezTo>
                    <a:pt x="168" y="235"/>
                    <a:pt x="151" y="218"/>
                    <a:pt x="101" y="184"/>
                  </a:cubicBezTo>
                  <a:cubicBezTo>
                    <a:pt x="84" y="151"/>
                    <a:pt x="68" y="134"/>
                    <a:pt x="51" y="101"/>
                  </a:cubicBezTo>
                  <a:cubicBezTo>
                    <a:pt x="34" y="84"/>
                    <a:pt x="17" y="34"/>
                    <a:pt x="51" y="17"/>
                  </a:cubicBezTo>
                  <a:cubicBezTo>
                    <a:pt x="84" y="17"/>
                    <a:pt x="118" y="51"/>
                    <a:pt x="134" y="84"/>
                  </a:cubicBezTo>
                  <a:cubicBezTo>
                    <a:pt x="151" y="101"/>
                    <a:pt x="168" y="134"/>
                    <a:pt x="185" y="168"/>
                  </a:cubicBezTo>
                  <a:cubicBezTo>
                    <a:pt x="185" y="184"/>
                    <a:pt x="185" y="218"/>
                    <a:pt x="185" y="251"/>
                  </a:cubicBezTo>
                  <a:cubicBezTo>
                    <a:pt x="201" y="218"/>
                    <a:pt x="201" y="184"/>
                    <a:pt x="201" y="151"/>
                  </a:cubicBezTo>
                  <a:cubicBezTo>
                    <a:pt x="185" y="118"/>
                    <a:pt x="185" y="84"/>
                    <a:pt x="151" y="67"/>
                  </a:cubicBezTo>
                  <a:cubicBezTo>
                    <a:pt x="134" y="17"/>
                    <a:pt x="101" y="1"/>
                    <a:pt x="5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69" name="Google Shape;3910;p60"/>
            <p:cNvSpPr>
              <a:spLocks/>
            </p:cNvSpPr>
            <p:nvPr/>
          </p:nvSpPr>
          <p:spPr bwMode="auto">
            <a:xfrm>
              <a:off x="1321451" y="2599285"/>
              <a:ext cx="23076" cy="18781"/>
            </a:xfrm>
            <a:custGeom>
              <a:avLst/>
              <a:gdLst>
                <a:gd name="T0" fmla="*/ 2147483647 w 720"/>
                <a:gd name="T1" fmla="*/ 2147483647 h 586"/>
                <a:gd name="T2" fmla="*/ 2147483647 w 720"/>
                <a:gd name="T3" fmla="*/ 2147483647 h 586"/>
                <a:gd name="T4" fmla="*/ 2147483647 w 720"/>
                <a:gd name="T5" fmla="*/ 2147483647 h 586"/>
                <a:gd name="T6" fmla="*/ 2147483647 w 720"/>
                <a:gd name="T7" fmla="*/ 2147483647 h 586"/>
                <a:gd name="T8" fmla="*/ 2147483647 w 720"/>
                <a:gd name="T9" fmla="*/ 2147483647 h 586"/>
                <a:gd name="T10" fmla="*/ 2147483647 w 720"/>
                <a:gd name="T11" fmla="*/ 2147483647 h 586"/>
                <a:gd name="T12" fmla="*/ 2147483647 w 720"/>
                <a:gd name="T13" fmla="*/ 2147483647 h 586"/>
                <a:gd name="T14" fmla="*/ 2147483647 w 720"/>
                <a:gd name="T15" fmla="*/ 2147483647 h 586"/>
                <a:gd name="T16" fmla="*/ 2147483647 w 720"/>
                <a:gd name="T17" fmla="*/ 2147483647 h 586"/>
                <a:gd name="T18" fmla="*/ 2147483647 w 720"/>
                <a:gd name="T19" fmla="*/ 2147483647 h 58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20" h="586" extrusionOk="0">
                  <a:moveTo>
                    <a:pt x="151" y="1"/>
                  </a:moveTo>
                  <a:cubicBezTo>
                    <a:pt x="118" y="1"/>
                    <a:pt x="84" y="1"/>
                    <a:pt x="51" y="18"/>
                  </a:cubicBezTo>
                  <a:lnTo>
                    <a:pt x="1" y="18"/>
                  </a:lnTo>
                  <a:cubicBezTo>
                    <a:pt x="1" y="26"/>
                    <a:pt x="17" y="26"/>
                    <a:pt x="45" y="26"/>
                  </a:cubicBezTo>
                  <a:cubicBezTo>
                    <a:pt x="72" y="26"/>
                    <a:pt x="109" y="26"/>
                    <a:pt x="151" y="34"/>
                  </a:cubicBezTo>
                  <a:cubicBezTo>
                    <a:pt x="402" y="51"/>
                    <a:pt x="602" y="218"/>
                    <a:pt x="686" y="452"/>
                  </a:cubicBezTo>
                  <a:cubicBezTo>
                    <a:pt x="719" y="536"/>
                    <a:pt x="719" y="586"/>
                    <a:pt x="719" y="586"/>
                  </a:cubicBezTo>
                  <a:cubicBezTo>
                    <a:pt x="719" y="569"/>
                    <a:pt x="719" y="552"/>
                    <a:pt x="719" y="552"/>
                  </a:cubicBezTo>
                  <a:cubicBezTo>
                    <a:pt x="719" y="502"/>
                    <a:pt x="703" y="469"/>
                    <a:pt x="703" y="435"/>
                  </a:cubicBezTo>
                  <a:cubicBezTo>
                    <a:pt x="619" y="201"/>
                    <a:pt x="402" y="18"/>
                    <a:pt x="15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70" name="Google Shape;3911;p60"/>
            <p:cNvSpPr>
              <a:spLocks/>
            </p:cNvSpPr>
            <p:nvPr/>
          </p:nvSpPr>
          <p:spPr bwMode="auto">
            <a:xfrm>
              <a:off x="1327348" y="2573068"/>
              <a:ext cx="1090" cy="26794"/>
            </a:xfrm>
            <a:custGeom>
              <a:avLst/>
              <a:gdLst>
                <a:gd name="T0" fmla="*/ 2147483647 w 34"/>
                <a:gd name="T1" fmla="*/ 0 h 836"/>
                <a:gd name="T2" fmla="*/ 2147483647 w 34"/>
                <a:gd name="T3" fmla="*/ 2147483647 h 836"/>
                <a:gd name="T4" fmla="*/ 2147483647 w 34"/>
                <a:gd name="T5" fmla="*/ 2147483647 h 836"/>
                <a:gd name="T6" fmla="*/ 2147483647 w 34"/>
                <a:gd name="T7" fmla="*/ 0 h 8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4" h="836" extrusionOk="0">
                  <a:moveTo>
                    <a:pt x="17" y="0"/>
                  </a:moveTo>
                  <a:cubicBezTo>
                    <a:pt x="17" y="134"/>
                    <a:pt x="1" y="284"/>
                    <a:pt x="17" y="418"/>
                  </a:cubicBezTo>
                  <a:cubicBezTo>
                    <a:pt x="1" y="552"/>
                    <a:pt x="1" y="685"/>
                    <a:pt x="17" y="836"/>
                  </a:cubicBezTo>
                  <a:cubicBezTo>
                    <a:pt x="34" y="552"/>
                    <a:pt x="34" y="284"/>
                    <a:pt x="1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71" name="Google Shape;3912;p60"/>
            <p:cNvSpPr>
              <a:spLocks/>
            </p:cNvSpPr>
            <p:nvPr/>
          </p:nvSpPr>
          <p:spPr bwMode="auto">
            <a:xfrm>
              <a:off x="1352507" y="2612137"/>
              <a:ext cx="19326" cy="833"/>
            </a:xfrm>
            <a:custGeom>
              <a:avLst/>
              <a:gdLst>
                <a:gd name="T0" fmla="*/ 2147483647 w 603"/>
                <a:gd name="T1" fmla="*/ 2147483647 h 26"/>
                <a:gd name="T2" fmla="*/ 2147483647 w 603"/>
                <a:gd name="T3" fmla="*/ 2147483647 h 26"/>
                <a:gd name="T4" fmla="*/ 2147483647 w 603"/>
                <a:gd name="T5" fmla="*/ 2147483647 h 26"/>
                <a:gd name="T6" fmla="*/ 2147483647 w 603"/>
                <a:gd name="T7" fmla="*/ 2147483647 h 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03" h="26" extrusionOk="0">
                  <a:moveTo>
                    <a:pt x="1" y="1"/>
                  </a:moveTo>
                  <a:cubicBezTo>
                    <a:pt x="101" y="18"/>
                    <a:pt x="201" y="26"/>
                    <a:pt x="302" y="26"/>
                  </a:cubicBezTo>
                  <a:cubicBezTo>
                    <a:pt x="402" y="26"/>
                    <a:pt x="502" y="18"/>
                    <a:pt x="602" y="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72" name="Google Shape;3913;p60"/>
            <p:cNvSpPr>
              <a:spLocks/>
            </p:cNvSpPr>
            <p:nvPr/>
          </p:nvSpPr>
          <p:spPr bwMode="auto">
            <a:xfrm>
              <a:off x="1340200" y="2612137"/>
              <a:ext cx="2179" cy="3782"/>
            </a:xfrm>
            <a:custGeom>
              <a:avLst/>
              <a:gdLst>
                <a:gd name="T0" fmla="*/ 2147483647 w 68"/>
                <a:gd name="T1" fmla="*/ 2147483647 h 118"/>
                <a:gd name="T2" fmla="*/ 2147483647 w 68"/>
                <a:gd name="T3" fmla="*/ 2147483647 h 118"/>
                <a:gd name="T4" fmla="*/ 2147483647 w 68"/>
                <a:gd name="T5" fmla="*/ 2147483647 h 118"/>
                <a:gd name="T6" fmla="*/ 2147483647 w 68"/>
                <a:gd name="T7" fmla="*/ 2147483647 h 118"/>
                <a:gd name="T8" fmla="*/ 2147483647 w 68"/>
                <a:gd name="T9" fmla="*/ 2147483647 h 1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8" h="118" extrusionOk="0">
                  <a:moveTo>
                    <a:pt x="1" y="1"/>
                  </a:moveTo>
                  <a:cubicBezTo>
                    <a:pt x="1" y="1"/>
                    <a:pt x="1" y="34"/>
                    <a:pt x="17" y="68"/>
                  </a:cubicBezTo>
                  <a:cubicBezTo>
                    <a:pt x="34" y="84"/>
                    <a:pt x="51" y="118"/>
                    <a:pt x="51" y="118"/>
                  </a:cubicBezTo>
                  <a:cubicBezTo>
                    <a:pt x="51" y="118"/>
                    <a:pt x="67" y="84"/>
                    <a:pt x="51" y="51"/>
                  </a:cubicBezTo>
                  <a:cubicBezTo>
                    <a:pt x="34" y="18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73" name="Google Shape;3914;p60"/>
            <p:cNvSpPr>
              <a:spLocks/>
            </p:cNvSpPr>
            <p:nvPr/>
          </p:nvSpPr>
          <p:spPr bwMode="auto">
            <a:xfrm>
              <a:off x="1335392" y="2606272"/>
              <a:ext cx="2692" cy="2692"/>
            </a:xfrm>
            <a:custGeom>
              <a:avLst/>
              <a:gdLst>
                <a:gd name="T0" fmla="*/ 0 w 84"/>
                <a:gd name="T1" fmla="*/ 0 h 84"/>
                <a:gd name="T2" fmla="*/ 2147483647 w 84"/>
                <a:gd name="T3" fmla="*/ 2147483647 h 84"/>
                <a:gd name="T4" fmla="*/ 2147483647 w 84"/>
                <a:gd name="T5" fmla="*/ 2147483647 h 84"/>
                <a:gd name="T6" fmla="*/ 2147483647 w 84"/>
                <a:gd name="T7" fmla="*/ 2147483647 h 84"/>
                <a:gd name="T8" fmla="*/ 0 w 84"/>
                <a:gd name="T9" fmla="*/ 0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" h="84" extrusionOk="0">
                  <a:moveTo>
                    <a:pt x="0" y="0"/>
                  </a:moveTo>
                  <a:cubicBezTo>
                    <a:pt x="0" y="0"/>
                    <a:pt x="0" y="33"/>
                    <a:pt x="34" y="50"/>
                  </a:cubicBezTo>
                  <a:cubicBezTo>
                    <a:pt x="50" y="67"/>
                    <a:pt x="67" y="84"/>
                    <a:pt x="67" y="84"/>
                  </a:cubicBezTo>
                  <a:cubicBezTo>
                    <a:pt x="84" y="67"/>
                    <a:pt x="67" y="50"/>
                    <a:pt x="50" y="33"/>
                  </a:cubicBezTo>
                  <a:cubicBezTo>
                    <a:pt x="17" y="17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74" name="Google Shape;3915;p60"/>
            <p:cNvSpPr>
              <a:spLocks/>
            </p:cNvSpPr>
            <p:nvPr/>
          </p:nvSpPr>
          <p:spPr bwMode="auto">
            <a:xfrm>
              <a:off x="1328406" y="2603356"/>
              <a:ext cx="3782" cy="1538"/>
            </a:xfrm>
            <a:custGeom>
              <a:avLst/>
              <a:gdLst>
                <a:gd name="T0" fmla="*/ 2147483647 w 118"/>
                <a:gd name="T1" fmla="*/ 0 h 48"/>
                <a:gd name="T2" fmla="*/ 2147483647 w 118"/>
                <a:gd name="T3" fmla="*/ 2147483647 h 48"/>
                <a:gd name="T4" fmla="*/ 2147483647 w 118"/>
                <a:gd name="T5" fmla="*/ 2147483647 h 48"/>
                <a:gd name="T6" fmla="*/ 2147483647 w 118"/>
                <a:gd name="T7" fmla="*/ 2147483647 h 48"/>
                <a:gd name="T8" fmla="*/ 2147483647 w 118"/>
                <a:gd name="T9" fmla="*/ 2147483647 h 48"/>
                <a:gd name="T10" fmla="*/ 2147483647 w 118"/>
                <a:gd name="T11" fmla="*/ 2147483647 h 48"/>
                <a:gd name="T12" fmla="*/ 2147483647 w 118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8" h="48" extrusionOk="0">
                  <a:moveTo>
                    <a:pt x="36" y="0"/>
                  </a:moveTo>
                  <a:cubicBezTo>
                    <a:pt x="16" y="0"/>
                    <a:pt x="1" y="8"/>
                    <a:pt x="1" y="8"/>
                  </a:cubicBezTo>
                  <a:cubicBezTo>
                    <a:pt x="1" y="8"/>
                    <a:pt x="34" y="8"/>
                    <a:pt x="68" y="24"/>
                  </a:cubicBezTo>
                  <a:cubicBezTo>
                    <a:pt x="80" y="36"/>
                    <a:pt x="100" y="48"/>
                    <a:pt x="111" y="48"/>
                  </a:cubicBezTo>
                  <a:cubicBezTo>
                    <a:pt x="115" y="48"/>
                    <a:pt x="118" y="46"/>
                    <a:pt x="118" y="41"/>
                  </a:cubicBezTo>
                  <a:cubicBezTo>
                    <a:pt x="118" y="41"/>
                    <a:pt x="101" y="8"/>
                    <a:pt x="68" y="8"/>
                  </a:cubicBezTo>
                  <a:cubicBezTo>
                    <a:pt x="57" y="2"/>
                    <a:pt x="46" y="0"/>
                    <a:pt x="3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75" name="Google Shape;3916;p60"/>
            <p:cNvSpPr>
              <a:spLocks/>
            </p:cNvSpPr>
            <p:nvPr/>
          </p:nvSpPr>
          <p:spPr bwMode="auto">
            <a:xfrm>
              <a:off x="1323598" y="2602106"/>
              <a:ext cx="2179" cy="962"/>
            </a:xfrm>
            <a:custGeom>
              <a:avLst/>
              <a:gdLst>
                <a:gd name="T0" fmla="*/ 2147483647 w 68"/>
                <a:gd name="T1" fmla="*/ 2147483647 h 30"/>
                <a:gd name="T2" fmla="*/ 2147483647 w 68"/>
                <a:gd name="T3" fmla="*/ 2147483647 h 30"/>
                <a:gd name="T4" fmla="*/ 2147483647 w 68"/>
                <a:gd name="T5" fmla="*/ 2147483647 h 30"/>
                <a:gd name="T6" fmla="*/ 2147483647 w 68"/>
                <a:gd name="T7" fmla="*/ 2147483647 h 30"/>
                <a:gd name="T8" fmla="*/ 2147483647 w 68"/>
                <a:gd name="T9" fmla="*/ 2147483647 h 30"/>
                <a:gd name="T10" fmla="*/ 2147483647 w 68"/>
                <a:gd name="T11" fmla="*/ 2147483647 h 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8" h="30" extrusionOk="0">
                  <a:moveTo>
                    <a:pt x="11" y="1"/>
                  </a:moveTo>
                  <a:cubicBezTo>
                    <a:pt x="5" y="1"/>
                    <a:pt x="1" y="5"/>
                    <a:pt x="1" y="13"/>
                  </a:cubicBezTo>
                  <a:cubicBezTo>
                    <a:pt x="1" y="13"/>
                    <a:pt x="17" y="30"/>
                    <a:pt x="34" y="30"/>
                  </a:cubicBezTo>
                  <a:lnTo>
                    <a:pt x="67" y="30"/>
                  </a:lnTo>
                  <a:cubicBezTo>
                    <a:pt x="67" y="30"/>
                    <a:pt x="51" y="13"/>
                    <a:pt x="34" y="13"/>
                  </a:cubicBezTo>
                  <a:cubicBezTo>
                    <a:pt x="26" y="5"/>
                    <a:pt x="17" y="1"/>
                    <a:pt x="1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76" name="Google Shape;3917;p60"/>
            <p:cNvSpPr>
              <a:spLocks/>
            </p:cNvSpPr>
            <p:nvPr/>
          </p:nvSpPr>
          <p:spPr bwMode="auto">
            <a:xfrm>
              <a:off x="946594" y="2489514"/>
              <a:ext cx="99900" cy="99900"/>
            </a:xfrm>
            <a:custGeom>
              <a:avLst/>
              <a:gdLst>
                <a:gd name="T0" fmla="*/ 2147483647 w 3117"/>
                <a:gd name="T1" fmla="*/ 2147483647 h 3117"/>
                <a:gd name="T2" fmla="*/ 2147483647 w 3117"/>
                <a:gd name="T3" fmla="*/ 2147483647 h 3117"/>
                <a:gd name="T4" fmla="*/ 2147483647 w 3117"/>
                <a:gd name="T5" fmla="*/ 2147483647 h 3117"/>
                <a:gd name="T6" fmla="*/ 2147483647 w 3117"/>
                <a:gd name="T7" fmla="*/ 2147483647 h 3117"/>
                <a:gd name="T8" fmla="*/ 2147483647 w 3117"/>
                <a:gd name="T9" fmla="*/ 2147483647 h 3117"/>
                <a:gd name="T10" fmla="*/ 2147483647 w 3117"/>
                <a:gd name="T11" fmla="*/ 2147483647 h 3117"/>
                <a:gd name="T12" fmla="*/ 2147483647 w 3117"/>
                <a:gd name="T13" fmla="*/ 2147483647 h 3117"/>
                <a:gd name="T14" fmla="*/ 2147483647 w 3117"/>
                <a:gd name="T15" fmla="*/ 2147483647 h 31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117" h="3117" extrusionOk="0">
                  <a:moveTo>
                    <a:pt x="853" y="1"/>
                  </a:moveTo>
                  <a:lnTo>
                    <a:pt x="1" y="1321"/>
                  </a:lnTo>
                  <a:lnTo>
                    <a:pt x="101" y="1387"/>
                  </a:lnTo>
                  <a:cubicBezTo>
                    <a:pt x="552" y="1722"/>
                    <a:pt x="2424" y="3008"/>
                    <a:pt x="2808" y="3108"/>
                  </a:cubicBezTo>
                  <a:cubicBezTo>
                    <a:pt x="2827" y="3114"/>
                    <a:pt x="2842" y="3116"/>
                    <a:pt x="2855" y="3116"/>
                  </a:cubicBezTo>
                  <a:cubicBezTo>
                    <a:pt x="3116" y="3116"/>
                    <a:pt x="1989" y="1989"/>
                    <a:pt x="1989" y="1989"/>
                  </a:cubicBezTo>
                  <a:lnTo>
                    <a:pt x="2557" y="1070"/>
                  </a:lnTo>
                  <a:lnTo>
                    <a:pt x="853" y="1"/>
                  </a:ln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77" name="Google Shape;3918;p60"/>
            <p:cNvSpPr>
              <a:spLocks/>
            </p:cNvSpPr>
            <p:nvPr/>
          </p:nvSpPr>
          <p:spPr bwMode="auto">
            <a:xfrm>
              <a:off x="946594" y="2530218"/>
              <a:ext cx="92689" cy="58395"/>
            </a:xfrm>
            <a:custGeom>
              <a:avLst/>
              <a:gdLst>
                <a:gd name="T0" fmla="*/ 2147483647 w 2892"/>
                <a:gd name="T1" fmla="*/ 0 h 1822"/>
                <a:gd name="T2" fmla="*/ 2147483647 w 2892"/>
                <a:gd name="T3" fmla="*/ 2147483647 h 1822"/>
                <a:gd name="T4" fmla="*/ 2147483647 w 2892"/>
                <a:gd name="T5" fmla="*/ 0 h 1822"/>
                <a:gd name="T6" fmla="*/ 2147483647 w 2892"/>
                <a:gd name="T7" fmla="*/ 2147483647 h 1822"/>
                <a:gd name="T8" fmla="*/ 2147483647 w 2892"/>
                <a:gd name="T9" fmla="*/ 2147483647 h 1822"/>
                <a:gd name="T10" fmla="*/ 2147483647 w 2892"/>
                <a:gd name="T11" fmla="*/ 2147483647 h 1822"/>
                <a:gd name="T12" fmla="*/ 2147483647 w 2892"/>
                <a:gd name="T13" fmla="*/ 2147483647 h 1822"/>
                <a:gd name="T14" fmla="*/ 2147483647 w 2892"/>
                <a:gd name="T15" fmla="*/ 2147483647 h 1822"/>
                <a:gd name="T16" fmla="*/ 2147483647 w 2892"/>
                <a:gd name="T17" fmla="*/ 2147483647 h 1822"/>
                <a:gd name="T18" fmla="*/ 2147483647 w 2892"/>
                <a:gd name="T19" fmla="*/ 2147483647 h 1822"/>
                <a:gd name="T20" fmla="*/ 2147483647 w 2892"/>
                <a:gd name="T21" fmla="*/ 2147483647 h 1822"/>
                <a:gd name="T22" fmla="*/ 2147483647 w 2892"/>
                <a:gd name="T23" fmla="*/ 2147483647 h 1822"/>
                <a:gd name="T24" fmla="*/ 2147483647 w 2892"/>
                <a:gd name="T25" fmla="*/ 2147483647 h 1822"/>
                <a:gd name="T26" fmla="*/ 2147483647 w 2892"/>
                <a:gd name="T27" fmla="*/ 2147483647 h 1822"/>
                <a:gd name="T28" fmla="*/ 2147483647 w 2892"/>
                <a:gd name="T29" fmla="*/ 2147483647 h 1822"/>
                <a:gd name="T30" fmla="*/ 2147483647 w 2892"/>
                <a:gd name="T31" fmla="*/ 2147483647 h 1822"/>
                <a:gd name="T32" fmla="*/ 2147483647 w 2892"/>
                <a:gd name="T33" fmla="*/ 2147483647 h 1822"/>
                <a:gd name="T34" fmla="*/ 2147483647 w 2892"/>
                <a:gd name="T35" fmla="*/ 2147483647 h 1822"/>
                <a:gd name="T36" fmla="*/ 2147483647 w 2892"/>
                <a:gd name="T37" fmla="*/ 2147483647 h 182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892" h="1822" extrusionOk="0">
                  <a:moveTo>
                    <a:pt x="1" y="0"/>
                  </a:moveTo>
                  <a:cubicBezTo>
                    <a:pt x="17" y="0"/>
                    <a:pt x="17" y="17"/>
                    <a:pt x="34" y="17"/>
                  </a:cubicBezTo>
                  <a:cubicBezTo>
                    <a:pt x="17" y="0"/>
                    <a:pt x="17" y="0"/>
                    <a:pt x="1" y="0"/>
                  </a:cubicBezTo>
                  <a:close/>
                  <a:moveTo>
                    <a:pt x="34" y="17"/>
                  </a:moveTo>
                  <a:lnTo>
                    <a:pt x="101" y="67"/>
                  </a:lnTo>
                  <a:lnTo>
                    <a:pt x="418" y="285"/>
                  </a:lnTo>
                  <a:cubicBezTo>
                    <a:pt x="669" y="452"/>
                    <a:pt x="1020" y="702"/>
                    <a:pt x="1421" y="953"/>
                  </a:cubicBezTo>
                  <a:cubicBezTo>
                    <a:pt x="1822" y="1203"/>
                    <a:pt x="2190" y="1421"/>
                    <a:pt x="2457" y="1588"/>
                  </a:cubicBezTo>
                  <a:lnTo>
                    <a:pt x="2774" y="1772"/>
                  </a:lnTo>
                  <a:lnTo>
                    <a:pt x="2858" y="1805"/>
                  </a:lnTo>
                  <a:lnTo>
                    <a:pt x="2774" y="1755"/>
                  </a:lnTo>
                  <a:lnTo>
                    <a:pt x="2457" y="1571"/>
                  </a:lnTo>
                  <a:cubicBezTo>
                    <a:pt x="2190" y="1404"/>
                    <a:pt x="1839" y="1187"/>
                    <a:pt x="1438" y="936"/>
                  </a:cubicBezTo>
                  <a:cubicBezTo>
                    <a:pt x="1037" y="669"/>
                    <a:pt x="686" y="435"/>
                    <a:pt x="418" y="268"/>
                  </a:cubicBezTo>
                  <a:lnTo>
                    <a:pt x="118" y="67"/>
                  </a:lnTo>
                  <a:lnTo>
                    <a:pt x="34" y="17"/>
                  </a:lnTo>
                  <a:close/>
                  <a:moveTo>
                    <a:pt x="2858" y="1805"/>
                  </a:moveTo>
                  <a:cubicBezTo>
                    <a:pt x="2875" y="1822"/>
                    <a:pt x="2875" y="1822"/>
                    <a:pt x="2891" y="1822"/>
                  </a:cubicBezTo>
                  <a:cubicBezTo>
                    <a:pt x="2875" y="1822"/>
                    <a:pt x="2875" y="1805"/>
                    <a:pt x="2858" y="1805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78" name="Google Shape;3919;p60"/>
            <p:cNvSpPr>
              <a:spLocks/>
            </p:cNvSpPr>
            <p:nvPr/>
          </p:nvSpPr>
          <p:spPr bwMode="auto">
            <a:xfrm>
              <a:off x="1019444" y="2572972"/>
              <a:ext cx="10192" cy="5481"/>
            </a:xfrm>
            <a:custGeom>
              <a:avLst/>
              <a:gdLst>
                <a:gd name="T0" fmla="*/ 2147483647 w 318"/>
                <a:gd name="T1" fmla="*/ 0 h 171"/>
                <a:gd name="T2" fmla="*/ 0 w 318"/>
                <a:gd name="T3" fmla="*/ 2147483647 h 171"/>
                <a:gd name="T4" fmla="*/ 2147483647 w 318"/>
                <a:gd name="T5" fmla="*/ 2147483647 h 171"/>
                <a:gd name="T6" fmla="*/ 2147483647 w 318"/>
                <a:gd name="T7" fmla="*/ 0 h 17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18" h="171" extrusionOk="0">
                  <a:moveTo>
                    <a:pt x="268" y="0"/>
                  </a:moveTo>
                  <a:cubicBezTo>
                    <a:pt x="152" y="0"/>
                    <a:pt x="44" y="53"/>
                    <a:pt x="0" y="170"/>
                  </a:cubicBezTo>
                  <a:cubicBezTo>
                    <a:pt x="84" y="70"/>
                    <a:pt x="201" y="20"/>
                    <a:pt x="318" y="3"/>
                  </a:cubicBezTo>
                  <a:cubicBezTo>
                    <a:pt x="301" y="1"/>
                    <a:pt x="285" y="0"/>
                    <a:pt x="268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79" name="Google Shape;3920;p60"/>
            <p:cNvSpPr>
              <a:spLocks/>
            </p:cNvSpPr>
            <p:nvPr/>
          </p:nvSpPr>
          <p:spPr bwMode="auto">
            <a:xfrm>
              <a:off x="1008194" y="2556979"/>
              <a:ext cx="5929" cy="2724"/>
            </a:xfrm>
            <a:custGeom>
              <a:avLst/>
              <a:gdLst>
                <a:gd name="T0" fmla="*/ 2147483647 w 185"/>
                <a:gd name="T1" fmla="*/ 2147483647 h 85"/>
                <a:gd name="T2" fmla="*/ 2147483647 w 185"/>
                <a:gd name="T3" fmla="*/ 2147483647 h 85"/>
                <a:gd name="T4" fmla="*/ 0 w 185"/>
                <a:gd name="T5" fmla="*/ 2147483647 h 85"/>
                <a:gd name="T6" fmla="*/ 2147483647 w 185"/>
                <a:gd name="T7" fmla="*/ 2147483647 h 85"/>
                <a:gd name="T8" fmla="*/ 2147483647 w 185"/>
                <a:gd name="T9" fmla="*/ 2147483647 h 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5" h="85" extrusionOk="0">
                  <a:moveTo>
                    <a:pt x="184" y="1"/>
                  </a:moveTo>
                  <a:cubicBezTo>
                    <a:pt x="184" y="1"/>
                    <a:pt x="134" y="18"/>
                    <a:pt x="84" y="34"/>
                  </a:cubicBezTo>
                  <a:cubicBezTo>
                    <a:pt x="34" y="51"/>
                    <a:pt x="0" y="84"/>
                    <a:pt x="0" y="84"/>
                  </a:cubicBezTo>
                  <a:cubicBezTo>
                    <a:pt x="34" y="84"/>
                    <a:pt x="67" y="68"/>
                    <a:pt x="100" y="51"/>
                  </a:cubicBezTo>
                  <a:cubicBezTo>
                    <a:pt x="151" y="34"/>
                    <a:pt x="184" y="18"/>
                    <a:pt x="18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80" name="Google Shape;3921;p60"/>
            <p:cNvSpPr>
              <a:spLocks/>
            </p:cNvSpPr>
            <p:nvPr/>
          </p:nvSpPr>
          <p:spPr bwMode="auto">
            <a:xfrm>
              <a:off x="1005502" y="2553774"/>
              <a:ext cx="5384" cy="1122"/>
            </a:xfrm>
            <a:custGeom>
              <a:avLst/>
              <a:gdLst>
                <a:gd name="T0" fmla="*/ 2147483647 w 168"/>
                <a:gd name="T1" fmla="*/ 2147483647 h 35"/>
                <a:gd name="T2" fmla="*/ 2147483647 w 168"/>
                <a:gd name="T3" fmla="*/ 2147483647 h 35"/>
                <a:gd name="T4" fmla="*/ 2147483647 w 168"/>
                <a:gd name="T5" fmla="*/ 2147483647 h 35"/>
                <a:gd name="T6" fmla="*/ 2147483647 w 168"/>
                <a:gd name="T7" fmla="*/ 2147483647 h 35"/>
                <a:gd name="T8" fmla="*/ 2147483647 w 168"/>
                <a:gd name="T9" fmla="*/ 2147483647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8" h="35" extrusionOk="0">
                  <a:moveTo>
                    <a:pt x="68" y="1"/>
                  </a:moveTo>
                  <a:cubicBezTo>
                    <a:pt x="34" y="17"/>
                    <a:pt x="1" y="17"/>
                    <a:pt x="1" y="34"/>
                  </a:cubicBezTo>
                  <a:cubicBezTo>
                    <a:pt x="1" y="34"/>
                    <a:pt x="34" y="34"/>
                    <a:pt x="84" y="17"/>
                  </a:cubicBezTo>
                  <a:cubicBezTo>
                    <a:pt x="134" y="17"/>
                    <a:pt x="168" y="1"/>
                    <a:pt x="168" y="1"/>
                  </a:cubicBezTo>
                  <a:lnTo>
                    <a:pt x="68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81" name="Google Shape;3922;p60"/>
            <p:cNvSpPr>
              <a:spLocks/>
            </p:cNvSpPr>
            <p:nvPr/>
          </p:nvSpPr>
          <p:spPr bwMode="auto">
            <a:xfrm>
              <a:off x="1005502" y="2547749"/>
              <a:ext cx="5929" cy="3910"/>
            </a:xfrm>
            <a:custGeom>
              <a:avLst/>
              <a:gdLst>
                <a:gd name="T0" fmla="*/ 2147483647 w 185"/>
                <a:gd name="T1" fmla="*/ 0 h 122"/>
                <a:gd name="T2" fmla="*/ 2147483647 w 185"/>
                <a:gd name="T3" fmla="*/ 2147483647 h 122"/>
                <a:gd name="T4" fmla="*/ 2147483647 w 185"/>
                <a:gd name="T5" fmla="*/ 2147483647 h 122"/>
                <a:gd name="T6" fmla="*/ 2147483647 w 185"/>
                <a:gd name="T7" fmla="*/ 2147483647 h 122"/>
                <a:gd name="T8" fmla="*/ 2147483647 w 185"/>
                <a:gd name="T9" fmla="*/ 2147483647 h 122"/>
                <a:gd name="T10" fmla="*/ 2147483647 w 185"/>
                <a:gd name="T11" fmla="*/ 0 h 1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5" h="122" extrusionOk="0">
                  <a:moveTo>
                    <a:pt x="21" y="0"/>
                  </a:moveTo>
                  <a:cubicBezTo>
                    <a:pt x="19" y="0"/>
                    <a:pt x="17" y="2"/>
                    <a:pt x="17" y="5"/>
                  </a:cubicBezTo>
                  <a:cubicBezTo>
                    <a:pt x="1" y="5"/>
                    <a:pt x="34" y="38"/>
                    <a:pt x="84" y="72"/>
                  </a:cubicBezTo>
                  <a:cubicBezTo>
                    <a:pt x="134" y="105"/>
                    <a:pt x="184" y="122"/>
                    <a:pt x="184" y="122"/>
                  </a:cubicBezTo>
                  <a:cubicBezTo>
                    <a:pt x="184" y="105"/>
                    <a:pt x="151" y="72"/>
                    <a:pt x="101" y="55"/>
                  </a:cubicBezTo>
                  <a:cubicBezTo>
                    <a:pt x="60" y="28"/>
                    <a:pt x="30" y="0"/>
                    <a:pt x="2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82" name="Google Shape;3923;p60"/>
            <p:cNvSpPr>
              <a:spLocks/>
            </p:cNvSpPr>
            <p:nvPr/>
          </p:nvSpPr>
          <p:spPr bwMode="auto">
            <a:xfrm>
              <a:off x="1007104" y="2543614"/>
              <a:ext cx="6474" cy="4295"/>
            </a:xfrm>
            <a:custGeom>
              <a:avLst/>
              <a:gdLst>
                <a:gd name="T0" fmla="*/ 2147483647 w 202"/>
                <a:gd name="T1" fmla="*/ 0 h 134"/>
                <a:gd name="T2" fmla="*/ 2147483647 w 202"/>
                <a:gd name="T3" fmla="*/ 2147483647 h 134"/>
                <a:gd name="T4" fmla="*/ 2147483647 w 202"/>
                <a:gd name="T5" fmla="*/ 2147483647 h 134"/>
                <a:gd name="T6" fmla="*/ 2147483647 w 202"/>
                <a:gd name="T7" fmla="*/ 2147483647 h 134"/>
                <a:gd name="T8" fmla="*/ 2147483647 w 202"/>
                <a:gd name="T9" fmla="*/ 0 h 1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2" h="134" extrusionOk="0">
                  <a:moveTo>
                    <a:pt x="1" y="0"/>
                  </a:moveTo>
                  <a:cubicBezTo>
                    <a:pt x="1" y="0"/>
                    <a:pt x="34" y="50"/>
                    <a:pt x="84" y="84"/>
                  </a:cubicBezTo>
                  <a:cubicBezTo>
                    <a:pt x="118" y="117"/>
                    <a:pt x="151" y="134"/>
                    <a:pt x="185" y="134"/>
                  </a:cubicBezTo>
                  <a:cubicBezTo>
                    <a:pt x="201" y="134"/>
                    <a:pt x="151" y="100"/>
                    <a:pt x="101" y="67"/>
                  </a:cubicBezTo>
                  <a:cubicBezTo>
                    <a:pt x="51" y="34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83" name="Google Shape;3924;p60"/>
            <p:cNvSpPr>
              <a:spLocks/>
            </p:cNvSpPr>
            <p:nvPr/>
          </p:nvSpPr>
          <p:spPr bwMode="auto">
            <a:xfrm>
              <a:off x="1013001" y="2554447"/>
              <a:ext cx="12884" cy="5801"/>
            </a:xfrm>
            <a:custGeom>
              <a:avLst/>
              <a:gdLst>
                <a:gd name="T0" fmla="*/ 2147483647 w 402"/>
                <a:gd name="T1" fmla="*/ 2147483647 h 181"/>
                <a:gd name="T2" fmla="*/ 2147483647 w 402"/>
                <a:gd name="T3" fmla="*/ 2147483647 h 181"/>
                <a:gd name="T4" fmla="*/ 2147483647 w 402"/>
                <a:gd name="T5" fmla="*/ 2147483647 h 181"/>
                <a:gd name="T6" fmla="*/ 2147483647 w 402"/>
                <a:gd name="T7" fmla="*/ 2147483647 h 181"/>
                <a:gd name="T8" fmla="*/ 2147483647 w 402"/>
                <a:gd name="T9" fmla="*/ 2147483647 h 181"/>
                <a:gd name="T10" fmla="*/ 2147483647 w 402"/>
                <a:gd name="T11" fmla="*/ 2147483647 h 181"/>
                <a:gd name="T12" fmla="*/ 2147483647 w 402"/>
                <a:gd name="T13" fmla="*/ 2147483647 h 181"/>
                <a:gd name="T14" fmla="*/ 2147483647 w 402"/>
                <a:gd name="T15" fmla="*/ 2147483647 h 181"/>
                <a:gd name="T16" fmla="*/ 2147483647 w 402"/>
                <a:gd name="T17" fmla="*/ 2147483647 h 181"/>
                <a:gd name="T18" fmla="*/ 2147483647 w 402"/>
                <a:gd name="T19" fmla="*/ 2147483647 h 181"/>
                <a:gd name="T20" fmla="*/ 2147483647 w 402"/>
                <a:gd name="T21" fmla="*/ 2147483647 h 181"/>
                <a:gd name="T22" fmla="*/ 2147483647 w 402"/>
                <a:gd name="T23" fmla="*/ 2147483647 h 181"/>
                <a:gd name="T24" fmla="*/ 2147483647 w 402"/>
                <a:gd name="T25" fmla="*/ 2147483647 h 181"/>
                <a:gd name="T26" fmla="*/ 2147483647 w 402"/>
                <a:gd name="T27" fmla="*/ 2147483647 h 181"/>
                <a:gd name="T28" fmla="*/ 2147483647 w 402"/>
                <a:gd name="T29" fmla="*/ 2147483647 h 181"/>
                <a:gd name="T30" fmla="*/ 2147483647 w 402"/>
                <a:gd name="T31" fmla="*/ 2147483647 h 181"/>
                <a:gd name="T32" fmla="*/ 2147483647 w 402"/>
                <a:gd name="T33" fmla="*/ 2147483647 h 181"/>
                <a:gd name="T34" fmla="*/ 2147483647 w 402"/>
                <a:gd name="T35" fmla="*/ 2147483647 h 181"/>
                <a:gd name="T36" fmla="*/ 2147483647 w 402"/>
                <a:gd name="T37" fmla="*/ 2147483647 h 181"/>
                <a:gd name="T38" fmla="*/ 2147483647 w 402"/>
                <a:gd name="T39" fmla="*/ 2147483647 h 181"/>
                <a:gd name="T40" fmla="*/ 2147483647 w 402"/>
                <a:gd name="T41" fmla="*/ 2147483647 h 181"/>
                <a:gd name="T42" fmla="*/ 2147483647 w 402"/>
                <a:gd name="T43" fmla="*/ 2147483647 h 181"/>
                <a:gd name="T44" fmla="*/ 2147483647 w 402"/>
                <a:gd name="T45" fmla="*/ 2147483647 h 181"/>
                <a:gd name="T46" fmla="*/ 2147483647 w 402"/>
                <a:gd name="T47" fmla="*/ 2147483647 h 181"/>
                <a:gd name="T48" fmla="*/ 2147483647 w 402"/>
                <a:gd name="T49" fmla="*/ 2147483647 h 181"/>
                <a:gd name="T50" fmla="*/ 2147483647 w 402"/>
                <a:gd name="T51" fmla="*/ 2147483647 h 181"/>
                <a:gd name="T52" fmla="*/ 2147483647 w 402"/>
                <a:gd name="T53" fmla="*/ 2147483647 h 18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02" h="181" extrusionOk="0">
                  <a:moveTo>
                    <a:pt x="176" y="17"/>
                  </a:moveTo>
                  <a:cubicBezTo>
                    <a:pt x="197" y="17"/>
                    <a:pt x="218" y="21"/>
                    <a:pt x="235" y="30"/>
                  </a:cubicBezTo>
                  <a:cubicBezTo>
                    <a:pt x="301" y="46"/>
                    <a:pt x="335" y="80"/>
                    <a:pt x="368" y="130"/>
                  </a:cubicBezTo>
                  <a:cubicBezTo>
                    <a:pt x="385" y="147"/>
                    <a:pt x="352" y="163"/>
                    <a:pt x="335" y="163"/>
                  </a:cubicBezTo>
                  <a:cubicBezTo>
                    <a:pt x="301" y="163"/>
                    <a:pt x="285" y="163"/>
                    <a:pt x="251" y="147"/>
                  </a:cubicBezTo>
                  <a:cubicBezTo>
                    <a:pt x="201" y="130"/>
                    <a:pt x="168" y="130"/>
                    <a:pt x="118" y="113"/>
                  </a:cubicBezTo>
                  <a:cubicBezTo>
                    <a:pt x="85" y="97"/>
                    <a:pt x="56" y="80"/>
                    <a:pt x="35" y="68"/>
                  </a:cubicBezTo>
                  <a:cubicBezTo>
                    <a:pt x="58" y="52"/>
                    <a:pt x="84" y="41"/>
                    <a:pt x="118" y="30"/>
                  </a:cubicBezTo>
                  <a:cubicBezTo>
                    <a:pt x="134" y="21"/>
                    <a:pt x="155" y="17"/>
                    <a:pt x="176" y="17"/>
                  </a:cubicBezTo>
                  <a:close/>
                  <a:moveTo>
                    <a:pt x="188" y="1"/>
                  </a:moveTo>
                  <a:cubicBezTo>
                    <a:pt x="159" y="1"/>
                    <a:pt x="130" y="5"/>
                    <a:pt x="101" y="13"/>
                  </a:cubicBezTo>
                  <a:cubicBezTo>
                    <a:pt x="69" y="29"/>
                    <a:pt x="53" y="45"/>
                    <a:pt x="23" y="60"/>
                  </a:cubicBezTo>
                  <a:cubicBezTo>
                    <a:pt x="9" y="52"/>
                    <a:pt x="1" y="46"/>
                    <a:pt x="1" y="46"/>
                  </a:cubicBezTo>
                  <a:lnTo>
                    <a:pt x="1" y="63"/>
                  </a:lnTo>
                  <a:cubicBezTo>
                    <a:pt x="4" y="65"/>
                    <a:pt x="8" y="67"/>
                    <a:pt x="12" y="69"/>
                  </a:cubicBezTo>
                  <a:cubicBezTo>
                    <a:pt x="1" y="84"/>
                    <a:pt x="1" y="97"/>
                    <a:pt x="1" y="97"/>
                  </a:cubicBezTo>
                  <a:cubicBezTo>
                    <a:pt x="8" y="89"/>
                    <a:pt x="16" y="82"/>
                    <a:pt x="23" y="77"/>
                  </a:cubicBezTo>
                  <a:cubicBezTo>
                    <a:pt x="50" y="94"/>
                    <a:pt x="79" y="117"/>
                    <a:pt x="118" y="130"/>
                  </a:cubicBezTo>
                  <a:cubicBezTo>
                    <a:pt x="151" y="147"/>
                    <a:pt x="201" y="163"/>
                    <a:pt x="251" y="163"/>
                  </a:cubicBezTo>
                  <a:cubicBezTo>
                    <a:pt x="268" y="180"/>
                    <a:pt x="301" y="180"/>
                    <a:pt x="335" y="180"/>
                  </a:cubicBezTo>
                  <a:cubicBezTo>
                    <a:pt x="352" y="180"/>
                    <a:pt x="368" y="180"/>
                    <a:pt x="385" y="163"/>
                  </a:cubicBezTo>
                  <a:cubicBezTo>
                    <a:pt x="385" y="147"/>
                    <a:pt x="402" y="130"/>
                    <a:pt x="385" y="113"/>
                  </a:cubicBezTo>
                  <a:cubicBezTo>
                    <a:pt x="347" y="38"/>
                    <a:pt x="272" y="1"/>
                    <a:pt x="18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84" name="Google Shape;3925;p60"/>
            <p:cNvSpPr>
              <a:spLocks/>
            </p:cNvSpPr>
            <p:nvPr/>
          </p:nvSpPr>
          <p:spPr bwMode="auto">
            <a:xfrm>
              <a:off x="1012457" y="2547877"/>
              <a:ext cx="4327" cy="9134"/>
            </a:xfrm>
            <a:custGeom>
              <a:avLst/>
              <a:gdLst>
                <a:gd name="T0" fmla="*/ 2147483647 w 135"/>
                <a:gd name="T1" fmla="*/ 2147483647 h 285"/>
                <a:gd name="T2" fmla="*/ 2147483647 w 135"/>
                <a:gd name="T3" fmla="*/ 2147483647 h 285"/>
                <a:gd name="T4" fmla="*/ 2147483647 w 135"/>
                <a:gd name="T5" fmla="*/ 2147483647 h 285"/>
                <a:gd name="T6" fmla="*/ 2147483647 w 135"/>
                <a:gd name="T7" fmla="*/ 2147483647 h 285"/>
                <a:gd name="T8" fmla="*/ 2147483647 w 135"/>
                <a:gd name="T9" fmla="*/ 2147483647 h 285"/>
                <a:gd name="T10" fmla="*/ 2147483647 w 135"/>
                <a:gd name="T11" fmla="*/ 2147483647 h 285"/>
                <a:gd name="T12" fmla="*/ 2147483647 w 135"/>
                <a:gd name="T13" fmla="*/ 2147483647 h 285"/>
                <a:gd name="T14" fmla="*/ 2147483647 w 135"/>
                <a:gd name="T15" fmla="*/ 2147483647 h 285"/>
                <a:gd name="T16" fmla="*/ 2147483647 w 135"/>
                <a:gd name="T17" fmla="*/ 2147483647 h 285"/>
                <a:gd name="T18" fmla="*/ 2147483647 w 135"/>
                <a:gd name="T19" fmla="*/ 2147483647 h 285"/>
                <a:gd name="T20" fmla="*/ 2147483647 w 135"/>
                <a:gd name="T21" fmla="*/ 2147483647 h 285"/>
                <a:gd name="T22" fmla="*/ 2147483647 w 135"/>
                <a:gd name="T23" fmla="*/ 2147483647 h 285"/>
                <a:gd name="T24" fmla="*/ 2147483647 w 135"/>
                <a:gd name="T25" fmla="*/ 2147483647 h 285"/>
                <a:gd name="T26" fmla="*/ 2147483647 w 135"/>
                <a:gd name="T27" fmla="*/ 2147483647 h 28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35" h="285" extrusionOk="0">
                  <a:moveTo>
                    <a:pt x="68" y="1"/>
                  </a:moveTo>
                  <a:cubicBezTo>
                    <a:pt x="51" y="1"/>
                    <a:pt x="18" y="1"/>
                    <a:pt x="1" y="34"/>
                  </a:cubicBezTo>
                  <a:cubicBezTo>
                    <a:pt x="1" y="51"/>
                    <a:pt x="1" y="68"/>
                    <a:pt x="1" y="101"/>
                  </a:cubicBezTo>
                  <a:cubicBezTo>
                    <a:pt x="1" y="118"/>
                    <a:pt x="1" y="151"/>
                    <a:pt x="1" y="185"/>
                  </a:cubicBezTo>
                  <a:cubicBezTo>
                    <a:pt x="1" y="218"/>
                    <a:pt x="18" y="251"/>
                    <a:pt x="34" y="268"/>
                  </a:cubicBezTo>
                  <a:cubicBezTo>
                    <a:pt x="34" y="268"/>
                    <a:pt x="34" y="235"/>
                    <a:pt x="18" y="185"/>
                  </a:cubicBezTo>
                  <a:cubicBezTo>
                    <a:pt x="18" y="151"/>
                    <a:pt x="18" y="118"/>
                    <a:pt x="18" y="101"/>
                  </a:cubicBezTo>
                  <a:cubicBezTo>
                    <a:pt x="18" y="68"/>
                    <a:pt x="34" y="18"/>
                    <a:pt x="68" y="18"/>
                  </a:cubicBezTo>
                  <a:cubicBezTo>
                    <a:pt x="101" y="34"/>
                    <a:pt x="101" y="84"/>
                    <a:pt x="101" y="118"/>
                  </a:cubicBezTo>
                  <a:cubicBezTo>
                    <a:pt x="101" y="151"/>
                    <a:pt x="101" y="185"/>
                    <a:pt x="84" y="201"/>
                  </a:cubicBezTo>
                  <a:cubicBezTo>
                    <a:pt x="84" y="235"/>
                    <a:pt x="68" y="251"/>
                    <a:pt x="51" y="285"/>
                  </a:cubicBezTo>
                  <a:cubicBezTo>
                    <a:pt x="51" y="285"/>
                    <a:pt x="84" y="268"/>
                    <a:pt x="101" y="218"/>
                  </a:cubicBezTo>
                  <a:cubicBezTo>
                    <a:pt x="118" y="185"/>
                    <a:pt x="135" y="151"/>
                    <a:pt x="135" y="118"/>
                  </a:cubicBezTo>
                  <a:cubicBezTo>
                    <a:pt x="135" y="68"/>
                    <a:pt x="118" y="34"/>
                    <a:pt x="6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85" name="Google Shape;3926;p60"/>
            <p:cNvSpPr>
              <a:spLocks/>
            </p:cNvSpPr>
            <p:nvPr/>
          </p:nvSpPr>
          <p:spPr bwMode="auto">
            <a:xfrm>
              <a:off x="957299" y="2515763"/>
              <a:ext cx="13429" cy="27883"/>
            </a:xfrm>
            <a:custGeom>
              <a:avLst/>
              <a:gdLst>
                <a:gd name="T0" fmla="*/ 2147483647 w 419"/>
                <a:gd name="T1" fmla="*/ 0 h 870"/>
                <a:gd name="T2" fmla="*/ 2147483647 w 419"/>
                <a:gd name="T3" fmla="*/ 2147483647 h 870"/>
                <a:gd name="T4" fmla="*/ 2147483647 w 419"/>
                <a:gd name="T5" fmla="*/ 2147483647 h 870"/>
                <a:gd name="T6" fmla="*/ 2147483647 w 419"/>
                <a:gd name="T7" fmla="*/ 2147483647 h 870"/>
                <a:gd name="T8" fmla="*/ 2147483647 w 419"/>
                <a:gd name="T9" fmla="*/ 2147483647 h 870"/>
                <a:gd name="T10" fmla="*/ 2147483647 w 419"/>
                <a:gd name="T11" fmla="*/ 2147483647 h 870"/>
                <a:gd name="T12" fmla="*/ 2147483647 w 419"/>
                <a:gd name="T13" fmla="*/ 2147483647 h 870"/>
                <a:gd name="T14" fmla="*/ 2147483647 w 419"/>
                <a:gd name="T15" fmla="*/ 2147483647 h 870"/>
                <a:gd name="T16" fmla="*/ 2147483647 w 419"/>
                <a:gd name="T17" fmla="*/ 0 h 87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19" h="870" extrusionOk="0">
                  <a:moveTo>
                    <a:pt x="1" y="0"/>
                  </a:moveTo>
                  <a:cubicBezTo>
                    <a:pt x="1" y="0"/>
                    <a:pt x="51" y="34"/>
                    <a:pt x="118" y="84"/>
                  </a:cubicBezTo>
                  <a:cubicBezTo>
                    <a:pt x="318" y="234"/>
                    <a:pt x="402" y="485"/>
                    <a:pt x="335" y="719"/>
                  </a:cubicBezTo>
                  <a:cubicBezTo>
                    <a:pt x="318" y="819"/>
                    <a:pt x="285" y="869"/>
                    <a:pt x="302" y="869"/>
                  </a:cubicBezTo>
                  <a:cubicBezTo>
                    <a:pt x="302" y="852"/>
                    <a:pt x="318" y="852"/>
                    <a:pt x="318" y="836"/>
                  </a:cubicBezTo>
                  <a:cubicBezTo>
                    <a:pt x="335" y="802"/>
                    <a:pt x="352" y="769"/>
                    <a:pt x="352" y="736"/>
                  </a:cubicBezTo>
                  <a:cubicBezTo>
                    <a:pt x="419" y="485"/>
                    <a:pt x="335" y="218"/>
                    <a:pt x="135" y="67"/>
                  </a:cubicBezTo>
                  <a:cubicBezTo>
                    <a:pt x="101" y="50"/>
                    <a:pt x="68" y="34"/>
                    <a:pt x="34" y="17"/>
                  </a:cubicBezTo>
                  <a:cubicBezTo>
                    <a:pt x="18" y="17"/>
                    <a:pt x="18" y="0"/>
                    <a:pt x="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86" name="Google Shape;3927;p60"/>
            <p:cNvSpPr>
              <a:spLocks/>
            </p:cNvSpPr>
            <p:nvPr/>
          </p:nvSpPr>
          <p:spPr bwMode="auto">
            <a:xfrm>
              <a:off x="962683" y="2496469"/>
              <a:ext cx="14487" cy="22531"/>
            </a:xfrm>
            <a:custGeom>
              <a:avLst/>
              <a:gdLst>
                <a:gd name="T0" fmla="*/ 2147483647 w 452"/>
                <a:gd name="T1" fmla="*/ 2147483647 h 703"/>
                <a:gd name="T2" fmla="*/ 0 w 452"/>
                <a:gd name="T3" fmla="*/ 2147483647 h 703"/>
                <a:gd name="T4" fmla="*/ 2147483647 w 452"/>
                <a:gd name="T5" fmla="*/ 2147483647 h 703"/>
                <a:gd name="T6" fmla="*/ 2147483647 w 452"/>
                <a:gd name="T7" fmla="*/ 2147483647 h 70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52" h="703" extrusionOk="0">
                  <a:moveTo>
                    <a:pt x="451" y="1"/>
                  </a:moveTo>
                  <a:cubicBezTo>
                    <a:pt x="284" y="235"/>
                    <a:pt x="134" y="469"/>
                    <a:pt x="0" y="703"/>
                  </a:cubicBezTo>
                  <a:cubicBezTo>
                    <a:pt x="84" y="602"/>
                    <a:pt x="167" y="485"/>
                    <a:pt x="234" y="368"/>
                  </a:cubicBezTo>
                  <a:cubicBezTo>
                    <a:pt x="317" y="251"/>
                    <a:pt x="384" y="134"/>
                    <a:pt x="45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87" name="Google Shape;3928;p60"/>
            <p:cNvSpPr>
              <a:spLocks/>
            </p:cNvSpPr>
            <p:nvPr/>
          </p:nvSpPr>
          <p:spPr bwMode="auto">
            <a:xfrm>
              <a:off x="977138" y="2543005"/>
              <a:ext cx="15544" cy="10256"/>
            </a:xfrm>
            <a:custGeom>
              <a:avLst/>
              <a:gdLst>
                <a:gd name="T0" fmla="*/ 2147483647 w 485"/>
                <a:gd name="T1" fmla="*/ 0 h 320"/>
                <a:gd name="T2" fmla="*/ 0 w 485"/>
                <a:gd name="T3" fmla="*/ 2147483647 h 320"/>
                <a:gd name="T4" fmla="*/ 2147483647 w 485"/>
                <a:gd name="T5" fmla="*/ 2147483647 h 320"/>
                <a:gd name="T6" fmla="*/ 2147483647 w 485"/>
                <a:gd name="T7" fmla="*/ 2147483647 h 320"/>
                <a:gd name="T8" fmla="*/ 2147483647 w 485"/>
                <a:gd name="T9" fmla="*/ 2147483647 h 320"/>
                <a:gd name="T10" fmla="*/ 2147483647 w 485"/>
                <a:gd name="T11" fmla="*/ 0 h 3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5" h="320" extrusionOk="0">
                  <a:moveTo>
                    <a:pt x="2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67" y="69"/>
                    <a:pt x="134" y="136"/>
                    <a:pt x="217" y="186"/>
                  </a:cubicBezTo>
                  <a:cubicBezTo>
                    <a:pt x="301" y="236"/>
                    <a:pt x="401" y="287"/>
                    <a:pt x="485" y="320"/>
                  </a:cubicBezTo>
                  <a:cubicBezTo>
                    <a:pt x="485" y="320"/>
                    <a:pt x="368" y="253"/>
                    <a:pt x="234" y="153"/>
                  </a:cubicBezTo>
                  <a:cubicBezTo>
                    <a:pt x="112" y="77"/>
                    <a:pt x="18" y="0"/>
                    <a:pt x="2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88" name="Google Shape;3929;p60"/>
            <p:cNvSpPr>
              <a:spLocks/>
            </p:cNvSpPr>
            <p:nvPr/>
          </p:nvSpPr>
          <p:spPr bwMode="auto">
            <a:xfrm>
              <a:off x="965343" y="2536115"/>
              <a:ext cx="1635" cy="4295"/>
            </a:xfrm>
            <a:custGeom>
              <a:avLst/>
              <a:gdLst>
                <a:gd name="T0" fmla="*/ 2147483647 w 51"/>
                <a:gd name="T1" fmla="*/ 0 h 134"/>
                <a:gd name="T2" fmla="*/ 2147483647 w 51"/>
                <a:gd name="T3" fmla="*/ 2147483647 h 134"/>
                <a:gd name="T4" fmla="*/ 2147483647 w 51"/>
                <a:gd name="T5" fmla="*/ 2147483647 h 134"/>
                <a:gd name="T6" fmla="*/ 2147483647 w 51"/>
                <a:gd name="T7" fmla="*/ 2147483647 h 134"/>
                <a:gd name="T8" fmla="*/ 2147483647 w 51"/>
                <a:gd name="T9" fmla="*/ 0 h 1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" h="134" extrusionOk="0">
                  <a:moveTo>
                    <a:pt x="34" y="0"/>
                  </a:moveTo>
                  <a:cubicBezTo>
                    <a:pt x="17" y="0"/>
                    <a:pt x="17" y="34"/>
                    <a:pt x="17" y="67"/>
                  </a:cubicBezTo>
                  <a:cubicBezTo>
                    <a:pt x="17" y="101"/>
                    <a:pt x="1" y="117"/>
                    <a:pt x="17" y="134"/>
                  </a:cubicBezTo>
                  <a:cubicBezTo>
                    <a:pt x="17" y="134"/>
                    <a:pt x="34" y="101"/>
                    <a:pt x="34" y="67"/>
                  </a:cubicBezTo>
                  <a:cubicBezTo>
                    <a:pt x="51" y="34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89" name="Google Shape;3930;p60"/>
            <p:cNvSpPr>
              <a:spLocks/>
            </p:cNvSpPr>
            <p:nvPr/>
          </p:nvSpPr>
          <p:spPr bwMode="auto">
            <a:xfrm>
              <a:off x="965343" y="2528615"/>
              <a:ext cx="1090" cy="3237"/>
            </a:xfrm>
            <a:custGeom>
              <a:avLst/>
              <a:gdLst>
                <a:gd name="T0" fmla="*/ 2147483647 w 34"/>
                <a:gd name="T1" fmla="*/ 0 h 101"/>
                <a:gd name="T2" fmla="*/ 2147483647 w 34"/>
                <a:gd name="T3" fmla="*/ 2147483647 h 101"/>
                <a:gd name="T4" fmla="*/ 2147483647 w 34"/>
                <a:gd name="T5" fmla="*/ 2147483647 h 101"/>
                <a:gd name="T6" fmla="*/ 2147483647 w 34"/>
                <a:gd name="T7" fmla="*/ 2147483647 h 101"/>
                <a:gd name="T8" fmla="*/ 2147483647 w 34"/>
                <a:gd name="T9" fmla="*/ 0 h 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" h="101" extrusionOk="0">
                  <a:moveTo>
                    <a:pt x="1" y="0"/>
                  </a:moveTo>
                  <a:cubicBezTo>
                    <a:pt x="1" y="0"/>
                    <a:pt x="1" y="34"/>
                    <a:pt x="1" y="50"/>
                  </a:cubicBezTo>
                  <a:cubicBezTo>
                    <a:pt x="1" y="84"/>
                    <a:pt x="17" y="101"/>
                    <a:pt x="17" y="101"/>
                  </a:cubicBezTo>
                  <a:cubicBezTo>
                    <a:pt x="34" y="101"/>
                    <a:pt x="34" y="84"/>
                    <a:pt x="17" y="50"/>
                  </a:cubicBezTo>
                  <a:cubicBezTo>
                    <a:pt x="17" y="17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90" name="Google Shape;3931;p60"/>
            <p:cNvSpPr>
              <a:spLocks/>
            </p:cNvSpPr>
            <p:nvPr/>
          </p:nvSpPr>
          <p:spPr bwMode="auto">
            <a:xfrm>
              <a:off x="961048" y="2522718"/>
              <a:ext cx="2724" cy="2852"/>
            </a:xfrm>
            <a:custGeom>
              <a:avLst/>
              <a:gdLst>
                <a:gd name="T0" fmla="*/ 2147483647 w 85"/>
                <a:gd name="T1" fmla="*/ 2147483647 h 89"/>
                <a:gd name="T2" fmla="*/ 2147483647 w 85"/>
                <a:gd name="T3" fmla="*/ 2147483647 h 89"/>
                <a:gd name="T4" fmla="*/ 2147483647 w 85"/>
                <a:gd name="T5" fmla="*/ 2147483647 h 89"/>
                <a:gd name="T6" fmla="*/ 2147483647 w 85"/>
                <a:gd name="T7" fmla="*/ 2147483647 h 89"/>
                <a:gd name="T8" fmla="*/ 2147483647 w 85"/>
                <a:gd name="T9" fmla="*/ 2147483647 h 89"/>
                <a:gd name="T10" fmla="*/ 2147483647 w 85"/>
                <a:gd name="T11" fmla="*/ 2147483647 h 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" h="89" extrusionOk="0">
                  <a:moveTo>
                    <a:pt x="1" y="1"/>
                  </a:moveTo>
                  <a:cubicBezTo>
                    <a:pt x="1" y="1"/>
                    <a:pt x="18" y="17"/>
                    <a:pt x="34" y="51"/>
                  </a:cubicBezTo>
                  <a:cubicBezTo>
                    <a:pt x="48" y="64"/>
                    <a:pt x="61" y="89"/>
                    <a:pt x="66" y="89"/>
                  </a:cubicBezTo>
                  <a:cubicBezTo>
                    <a:pt x="67" y="89"/>
                    <a:pt x="68" y="87"/>
                    <a:pt x="68" y="84"/>
                  </a:cubicBezTo>
                  <a:cubicBezTo>
                    <a:pt x="84" y="84"/>
                    <a:pt x="84" y="51"/>
                    <a:pt x="51" y="34"/>
                  </a:cubicBezTo>
                  <a:cubicBezTo>
                    <a:pt x="34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91" name="Google Shape;3932;p60"/>
            <p:cNvSpPr>
              <a:spLocks/>
            </p:cNvSpPr>
            <p:nvPr/>
          </p:nvSpPr>
          <p:spPr bwMode="auto">
            <a:xfrm>
              <a:off x="957299" y="2518968"/>
              <a:ext cx="1667" cy="1635"/>
            </a:xfrm>
            <a:custGeom>
              <a:avLst/>
              <a:gdLst>
                <a:gd name="T0" fmla="*/ 2147483647 w 52"/>
                <a:gd name="T1" fmla="*/ 2147483647 h 51"/>
                <a:gd name="T2" fmla="*/ 2147483647 w 52"/>
                <a:gd name="T3" fmla="*/ 2147483647 h 51"/>
                <a:gd name="T4" fmla="*/ 2147483647 w 52"/>
                <a:gd name="T5" fmla="*/ 2147483647 h 51"/>
                <a:gd name="T6" fmla="*/ 2147483647 w 52"/>
                <a:gd name="T7" fmla="*/ 2147483647 h 51"/>
                <a:gd name="T8" fmla="*/ 2147483647 w 52"/>
                <a:gd name="T9" fmla="*/ 2147483647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" h="51" extrusionOk="0">
                  <a:moveTo>
                    <a:pt x="18" y="1"/>
                  </a:moveTo>
                  <a:cubicBezTo>
                    <a:pt x="1" y="1"/>
                    <a:pt x="1" y="17"/>
                    <a:pt x="18" y="34"/>
                  </a:cubicBezTo>
                  <a:cubicBezTo>
                    <a:pt x="34" y="51"/>
                    <a:pt x="51" y="51"/>
                    <a:pt x="51" y="51"/>
                  </a:cubicBezTo>
                  <a:cubicBezTo>
                    <a:pt x="51" y="51"/>
                    <a:pt x="51" y="34"/>
                    <a:pt x="34" y="17"/>
                  </a:cubicBezTo>
                  <a:cubicBezTo>
                    <a:pt x="34" y="1"/>
                    <a:pt x="18" y="1"/>
                    <a:pt x="1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92" name="Google Shape;3933;p60"/>
            <p:cNvSpPr>
              <a:spLocks/>
            </p:cNvSpPr>
            <p:nvPr/>
          </p:nvSpPr>
          <p:spPr bwMode="auto">
            <a:xfrm>
              <a:off x="948741" y="1854956"/>
              <a:ext cx="366332" cy="710100"/>
            </a:xfrm>
            <a:custGeom>
              <a:avLst/>
              <a:gdLst>
                <a:gd name="T0" fmla="*/ 2147483647 w 11430"/>
                <a:gd name="T1" fmla="*/ 0 h 22156"/>
                <a:gd name="T2" fmla="*/ 2147483647 w 11430"/>
                <a:gd name="T3" fmla="*/ 2147483647 h 22156"/>
                <a:gd name="T4" fmla="*/ 2147483647 w 11430"/>
                <a:gd name="T5" fmla="*/ 2147483647 h 22156"/>
                <a:gd name="T6" fmla="*/ 2147483647 w 11430"/>
                <a:gd name="T7" fmla="*/ 2147483647 h 22156"/>
                <a:gd name="T8" fmla="*/ 2147483647 w 11430"/>
                <a:gd name="T9" fmla="*/ 2147483647 h 22156"/>
                <a:gd name="T10" fmla="*/ 2147483647 w 11430"/>
                <a:gd name="T11" fmla="*/ 2147483647 h 22156"/>
                <a:gd name="T12" fmla="*/ 2147483647 w 11430"/>
                <a:gd name="T13" fmla="*/ 0 h 221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430" h="22156" extrusionOk="0">
                  <a:moveTo>
                    <a:pt x="4278" y="0"/>
                  </a:moveTo>
                  <a:cubicBezTo>
                    <a:pt x="4278" y="0"/>
                    <a:pt x="6885" y="11011"/>
                    <a:pt x="6935" y="11211"/>
                  </a:cubicBezTo>
                  <a:cubicBezTo>
                    <a:pt x="6985" y="11429"/>
                    <a:pt x="1" y="20201"/>
                    <a:pt x="1" y="20201"/>
                  </a:cubicBezTo>
                  <a:lnTo>
                    <a:pt x="2958" y="22156"/>
                  </a:lnTo>
                  <a:cubicBezTo>
                    <a:pt x="2958" y="22156"/>
                    <a:pt x="10928" y="13367"/>
                    <a:pt x="11179" y="12832"/>
                  </a:cubicBezTo>
                  <a:cubicBezTo>
                    <a:pt x="11429" y="12281"/>
                    <a:pt x="9725" y="919"/>
                    <a:pt x="9725" y="919"/>
                  </a:cubicBezTo>
                  <a:lnTo>
                    <a:pt x="4278" y="0"/>
                  </a:lnTo>
                  <a:close/>
                </a:path>
              </a:pathLst>
            </a:custGeom>
            <a:solidFill>
              <a:srgbClr val="19B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93" name="Google Shape;3934;p60"/>
            <p:cNvSpPr>
              <a:spLocks/>
            </p:cNvSpPr>
            <p:nvPr/>
          </p:nvSpPr>
          <p:spPr bwMode="auto">
            <a:xfrm>
              <a:off x="1041911" y="1850117"/>
              <a:ext cx="368479" cy="744522"/>
            </a:xfrm>
            <a:custGeom>
              <a:avLst/>
              <a:gdLst>
                <a:gd name="T0" fmla="*/ 2147483647 w 11497"/>
                <a:gd name="T1" fmla="*/ 2147483647 h 23230"/>
                <a:gd name="T2" fmla="*/ 2147483647 w 11497"/>
                <a:gd name="T3" fmla="*/ 2147483647 h 23230"/>
                <a:gd name="T4" fmla="*/ 2147483647 w 11497"/>
                <a:gd name="T5" fmla="*/ 2147483647 h 23230"/>
                <a:gd name="T6" fmla="*/ 2147483647 w 11497"/>
                <a:gd name="T7" fmla="*/ 2147483647 h 23230"/>
                <a:gd name="T8" fmla="*/ 2147483647 w 11497"/>
                <a:gd name="T9" fmla="*/ 2147483647 h 23230"/>
                <a:gd name="T10" fmla="*/ 2147483647 w 11497"/>
                <a:gd name="T11" fmla="*/ 2147483647 h 23230"/>
                <a:gd name="T12" fmla="*/ 2147483647 w 11497"/>
                <a:gd name="T13" fmla="*/ 2147483647 h 23230"/>
                <a:gd name="T14" fmla="*/ 2147483647 w 11497"/>
                <a:gd name="T15" fmla="*/ 2147483647 h 23230"/>
                <a:gd name="T16" fmla="*/ 2147483647 w 11497"/>
                <a:gd name="T17" fmla="*/ 2147483647 h 23230"/>
                <a:gd name="T18" fmla="*/ 2147483647 w 11497"/>
                <a:gd name="T19" fmla="*/ 2147483647 h 23230"/>
                <a:gd name="T20" fmla="*/ 2147483647 w 11497"/>
                <a:gd name="T21" fmla="*/ 2147483647 h 23230"/>
                <a:gd name="T22" fmla="*/ 2147483647 w 11497"/>
                <a:gd name="T23" fmla="*/ 2147483647 h 23230"/>
                <a:gd name="T24" fmla="*/ 2147483647 w 11497"/>
                <a:gd name="T25" fmla="*/ 2147483647 h 23230"/>
                <a:gd name="T26" fmla="*/ 2147483647 w 11497"/>
                <a:gd name="T27" fmla="*/ 2147483647 h 23230"/>
                <a:gd name="T28" fmla="*/ 2147483647 w 11497"/>
                <a:gd name="T29" fmla="*/ 2147483647 h 23230"/>
                <a:gd name="T30" fmla="*/ 2147483647 w 11497"/>
                <a:gd name="T31" fmla="*/ 2147483647 h 2323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1497" h="23230" extrusionOk="0">
                  <a:moveTo>
                    <a:pt x="402" y="1"/>
                  </a:moveTo>
                  <a:lnTo>
                    <a:pt x="302" y="418"/>
                  </a:lnTo>
                  <a:cubicBezTo>
                    <a:pt x="1" y="1655"/>
                    <a:pt x="185" y="2975"/>
                    <a:pt x="820" y="4078"/>
                  </a:cubicBezTo>
                  <a:lnTo>
                    <a:pt x="5465" y="12114"/>
                  </a:lnTo>
                  <a:cubicBezTo>
                    <a:pt x="5799" y="12682"/>
                    <a:pt x="6033" y="13301"/>
                    <a:pt x="6166" y="13952"/>
                  </a:cubicBezTo>
                  <a:lnTo>
                    <a:pt x="8272" y="23225"/>
                  </a:lnTo>
                  <a:lnTo>
                    <a:pt x="11495" y="23225"/>
                  </a:lnTo>
                  <a:cubicBezTo>
                    <a:pt x="11454" y="23033"/>
                    <a:pt x="10650" y="15524"/>
                    <a:pt x="10243" y="12983"/>
                  </a:cubicBezTo>
                  <a:cubicBezTo>
                    <a:pt x="9926" y="11012"/>
                    <a:pt x="7303" y="4913"/>
                    <a:pt x="6033" y="2039"/>
                  </a:cubicBezTo>
                  <a:lnTo>
                    <a:pt x="6818" y="1070"/>
                  </a:lnTo>
                  <a:lnTo>
                    <a:pt x="5448" y="836"/>
                  </a:lnTo>
                  <a:lnTo>
                    <a:pt x="402" y="1"/>
                  </a:lnTo>
                  <a:close/>
                  <a:moveTo>
                    <a:pt x="11495" y="23225"/>
                  </a:moveTo>
                  <a:cubicBezTo>
                    <a:pt x="11495" y="23228"/>
                    <a:pt x="11496" y="23229"/>
                    <a:pt x="11496" y="23229"/>
                  </a:cubicBezTo>
                  <a:cubicBezTo>
                    <a:pt x="11496" y="23229"/>
                    <a:pt x="11496" y="23228"/>
                    <a:pt x="11496" y="23225"/>
                  </a:cubicBezTo>
                  <a:lnTo>
                    <a:pt x="11495" y="23225"/>
                  </a:lnTo>
                  <a:close/>
                </a:path>
              </a:pathLst>
            </a:custGeom>
            <a:solidFill>
              <a:srgbClr val="1261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94" name="Google Shape;3935;p60"/>
            <p:cNvSpPr>
              <a:spLocks/>
            </p:cNvSpPr>
            <p:nvPr/>
          </p:nvSpPr>
          <p:spPr bwMode="auto">
            <a:xfrm>
              <a:off x="1237928" y="1914922"/>
              <a:ext cx="43396" cy="110348"/>
            </a:xfrm>
            <a:custGeom>
              <a:avLst/>
              <a:gdLst>
                <a:gd name="T0" fmla="*/ 0 w 1354"/>
                <a:gd name="T1" fmla="*/ 0 h 3443"/>
                <a:gd name="T2" fmla="*/ 2147483647 w 1354"/>
                <a:gd name="T3" fmla="*/ 2147483647 h 3443"/>
                <a:gd name="T4" fmla="*/ 2147483647 w 1354"/>
                <a:gd name="T5" fmla="*/ 2147483647 h 3443"/>
                <a:gd name="T6" fmla="*/ 2147483647 w 1354"/>
                <a:gd name="T7" fmla="*/ 2147483647 h 3443"/>
                <a:gd name="T8" fmla="*/ 2147483647 w 1354"/>
                <a:gd name="T9" fmla="*/ 2147483647 h 3443"/>
                <a:gd name="T10" fmla="*/ 2147483647 w 1354"/>
                <a:gd name="T11" fmla="*/ 2147483647 h 3443"/>
                <a:gd name="T12" fmla="*/ 2147483647 w 1354"/>
                <a:gd name="T13" fmla="*/ 2147483647 h 3443"/>
                <a:gd name="T14" fmla="*/ 2147483647 w 1354"/>
                <a:gd name="T15" fmla="*/ 2147483647 h 3443"/>
                <a:gd name="T16" fmla="*/ 2147483647 w 1354"/>
                <a:gd name="T17" fmla="*/ 2147483647 h 3443"/>
                <a:gd name="T18" fmla="*/ 2147483647 w 1354"/>
                <a:gd name="T19" fmla="*/ 2147483647 h 3443"/>
                <a:gd name="T20" fmla="*/ 2147483647 w 1354"/>
                <a:gd name="T21" fmla="*/ 2147483647 h 3443"/>
                <a:gd name="T22" fmla="*/ 2147483647 w 1354"/>
                <a:gd name="T23" fmla="*/ 2147483647 h 3443"/>
                <a:gd name="T24" fmla="*/ 2147483647 w 1354"/>
                <a:gd name="T25" fmla="*/ 0 h 3443"/>
                <a:gd name="T26" fmla="*/ 0 w 1354"/>
                <a:gd name="T27" fmla="*/ 0 h 344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354" h="3443" extrusionOk="0">
                  <a:moveTo>
                    <a:pt x="0" y="0"/>
                  </a:moveTo>
                  <a:cubicBezTo>
                    <a:pt x="17" y="34"/>
                    <a:pt x="34" y="84"/>
                    <a:pt x="50" y="134"/>
                  </a:cubicBezTo>
                  <a:lnTo>
                    <a:pt x="201" y="502"/>
                  </a:lnTo>
                  <a:cubicBezTo>
                    <a:pt x="334" y="802"/>
                    <a:pt x="501" y="1237"/>
                    <a:pt x="685" y="1721"/>
                  </a:cubicBezTo>
                  <a:cubicBezTo>
                    <a:pt x="886" y="2189"/>
                    <a:pt x="1036" y="2624"/>
                    <a:pt x="1153" y="2941"/>
                  </a:cubicBezTo>
                  <a:cubicBezTo>
                    <a:pt x="1203" y="3091"/>
                    <a:pt x="1253" y="3208"/>
                    <a:pt x="1287" y="3309"/>
                  </a:cubicBezTo>
                  <a:cubicBezTo>
                    <a:pt x="1303" y="3359"/>
                    <a:pt x="1320" y="3409"/>
                    <a:pt x="1354" y="3442"/>
                  </a:cubicBezTo>
                  <a:cubicBezTo>
                    <a:pt x="1354" y="3409"/>
                    <a:pt x="1337" y="3359"/>
                    <a:pt x="1320" y="3309"/>
                  </a:cubicBezTo>
                  <a:cubicBezTo>
                    <a:pt x="1287" y="3208"/>
                    <a:pt x="1253" y="3091"/>
                    <a:pt x="1203" y="2924"/>
                  </a:cubicBezTo>
                  <a:cubicBezTo>
                    <a:pt x="1103" y="2607"/>
                    <a:pt x="936" y="2172"/>
                    <a:pt x="752" y="1688"/>
                  </a:cubicBezTo>
                  <a:cubicBezTo>
                    <a:pt x="568" y="1220"/>
                    <a:pt x="385" y="786"/>
                    <a:pt x="251" y="485"/>
                  </a:cubicBezTo>
                  <a:cubicBezTo>
                    <a:pt x="184" y="335"/>
                    <a:pt x="117" y="201"/>
                    <a:pt x="84" y="117"/>
                  </a:cubicBezTo>
                  <a:cubicBezTo>
                    <a:pt x="67" y="67"/>
                    <a:pt x="34" y="34"/>
                    <a:pt x="1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95" name="Google Shape;3936;p60"/>
            <p:cNvSpPr>
              <a:spLocks/>
            </p:cNvSpPr>
            <p:nvPr/>
          </p:nvSpPr>
          <p:spPr bwMode="auto">
            <a:xfrm>
              <a:off x="1128125" y="2084658"/>
              <a:ext cx="122143" cy="261913"/>
            </a:xfrm>
            <a:custGeom>
              <a:avLst/>
              <a:gdLst>
                <a:gd name="T0" fmla="*/ 2147483647 w 3811"/>
                <a:gd name="T1" fmla="*/ 2147483647 h 8172"/>
                <a:gd name="T2" fmla="*/ 2147483647 w 3811"/>
                <a:gd name="T3" fmla="*/ 2147483647 h 8172"/>
                <a:gd name="T4" fmla="*/ 2147483647 w 3811"/>
                <a:gd name="T5" fmla="*/ 2147483647 h 8172"/>
                <a:gd name="T6" fmla="*/ 2147483647 w 3811"/>
                <a:gd name="T7" fmla="*/ 2147483647 h 8172"/>
                <a:gd name="T8" fmla="*/ 2147483647 w 3811"/>
                <a:gd name="T9" fmla="*/ 2147483647 h 8172"/>
                <a:gd name="T10" fmla="*/ 2147483647 w 3811"/>
                <a:gd name="T11" fmla="*/ 2147483647 h 8172"/>
                <a:gd name="T12" fmla="*/ 2147483647 w 3811"/>
                <a:gd name="T13" fmla="*/ 2147483647 h 8172"/>
                <a:gd name="T14" fmla="*/ 2147483647 w 3811"/>
                <a:gd name="T15" fmla="*/ 2147483647 h 8172"/>
                <a:gd name="T16" fmla="*/ 2147483647 w 3811"/>
                <a:gd name="T17" fmla="*/ 2147483647 h 8172"/>
                <a:gd name="T18" fmla="*/ 2147483647 w 3811"/>
                <a:gd name="T19" fmla="*/ 2147483647 h 8172"/>
                <a:gd name="T20" fmla="*/ 2147483647 w 3811"/>
                <a:gd name="T21" fmla="*/ 2147483647 h 8172"/>
                <a:gd name="T22" fmla="*/ 2147483647 w 3811"/>
                <a:gd name="T23" fmla="*/ 2147483647 h 8172"/>
                <a:gd name="T24" fmla="*/ 2147483647 w 3811"/>
                <a:gd name="T25" fmla="*/ 2147483647 h 8172"/>
                <a:gd name="T26" fmla="*/ 2147483647 w 3811"/>
                <a:gd name="T27" fmla="*/ 2147483647 h 8172"/>
                <a:gd name="T28" fmla="*/ 2147483647 w 3811"/>
                <a:gd name="T29" fmla="*/ 2147483647 h 8172"/>
                <a:gd name="T30" fmla="*/ 2147483647 w 3811"/>
                <a:gd name="T31" fmla="*/ 2147483647 h 8172"/>
                <a:gd name="T32" fmla="*/ 2147483647 w 3811"/>
                <a:gd name="T33" fmla="*/ 2147483647 h 8172"/>
                <a:gd name="T34" fmla="*/ 2147483647 w 3811"/>
                <a:gd name="T35" fmla="*/ 2147483647 h 8172"/>
                <a:gd name="T36" fmla="*/ 2147483647 w 3811"/>
                <a:gd name="T37" fmla="*/ 2147483647 h 8172"/>
                <a:gd name="T38" fmla="*/ 2147483647 w 3811"/>
                <a:gd name="T39" fmla="*/ 2147483647 h 8172"/>
                <a:gd name="T40" fmla="*/ 2147483647 w 3811"/>
                <a:gd name="T41" fmla="*/ 2147483647 h 8172"/>
                <a:gd name="T42" fmla="*/ 2147483647 w 3811"/>
                <a:gd name="T43" fmla="*/ 2147483647 h 8172"/>
                <a:gd name="T44" fmla="*/ 2147483647 w 3811"/>
                <a:gd name="T45" fmla="*/ 2147483647 h 8172"/>
                <a:gd name="T46" fmla="*/ 2147483647 w 3811"/>
                <a:gd name="T47" fmla="*/ 2147483647 h 8172"/>
                <a:gd name="T48" fmla="*/ 2147483647 w 3811"/>
                <a:gd name="T49" fmla="*/ 2147483647 h 8172"/>
                <a:gd name="T50" fmla="*/ 2147483647 w 3811"/>
                <a:gd name="T51" fmla="*/ 2147483647 h 8172"/>
                <a:gd name="T52" fmla="*/ 2147483647 w 3811"/>
                <a:gd name="T53" fmla="*/ 2147483647 h 817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811" h="8172" extrusionOk="0">
                  <a:moveTo>
                    <a:pt x="1" y="1"/>
                  </a:moveTo>
                  <a:cubicBezTo>
                    <a:pt x="18" y="34"/>
                    <a:pt x="34" y="51"/>
                    <a:pt x="51" y="85"/>
                  </a:cubicBezTo>
                  <a:lnTo>
                    <a:pt x="201" y="302"/>
                  </a:lnTo>
                  <a:lnTo>
                    <a:pt x="736" y="1120"/>
                  </a:lnTo>
                  <a:cubicBezTo>
                    <a:pt x="1321" y="2006"/>
                    <a:pt x="1872" y="2942"/>
                    <a:pt x="2374" y="3894"/>
                  </a:cubicBezTo>
                  <a:cubicBezTo>
                    <a:pt x="2641" y="4445"/>
                    <a:pt x="2892" y="4997"/>
                    <a:pt x="3092" y="5498"/>
                  </a:cubicBezTo>
                  <a:cubicBezTo>
                    <a:pt x="3176" y="5749"/>
                    <a:pt x="3276" y="5999"/>
                    <a:pt x="3343" y="6233"/>
                  </a:cubicBezTo>
                  <a:lnTo>
                    <a:pt x="3460" y="6567"/>
                  </a:lnTo>
                  <a:cubicBezTo>
                    <a:pt x="3476" y="6668"/>
                    <a:pt x="3510" y="6768"/>
                    <a:pt x="3543" y="6868"/>
                  </a:cubicBezTo>
                  <a:cubicBezTo>
                    <a:pt x="3593" y="7069"/>
                    <a:pt x="3627" y="7252"/>
                    <a:pt x="3660" y="7403"/>
                  </a:cubicBezTo>
                  <a:cubicBezTo>
                    <a:pt x="3677" y="7486"/>
                    <a:pt x="3694" y="7570"/>
                    <a:pt x="3710" y="7637"/>
                  </a:cubicBezTo>
                  <a:cubicBezTo>
                    <a:pt x="3727" y="7704"/>
                    <a:pt x="3744" y="7770"/>
                    <a:pt x="3744" y="7821"/>
                  </a:cubicBezTo>
                  <a:lnTo>
                    <a:pt x="3794" y="8088"/>
                  </a:lnTo>
                  <a:cubicBezTo>
                    <a:pt x="3794" y="8105"/>
                    <a:pt x="3811" y="8138"/>
                    <a:pt x="3811" y="8171"/>
                  </a:cubicBezTo>
                  <a:cubicBezTo>
                    <a:pt x="3811" y="8138"/>
                    <a:pt x="3811" y="8105"/>
                    <a:pt x="3811" y="8071"/>
                  </a:cubicBezTo>
                  <a:cubicBezTo>
                    <a:pt x="3794" y="8004"/>
                    <a:pt x="3794" y="7921"/>
                    <a:pt x="3777" y="7821"/>
                  </a:cubicBezTo>
                  <a:cubicBezTo>
                    <a:pt x="3760" y="7754"/>
                    <a:pt x="3760" y="7687"/>
                    <a:pt x="3744" y="7620"/>
                  </a:cubicBezTo>
                  <a:lnTo>
                    <a:pt x="3710" y="7403"/>
                  </a:lnTo>
                  <a:cubicBezTo>
                    <a:pt x="3677" y="7236"/>
                    <a:pt x="3643" y="7052"/>
                    <a:pt x="3577" y="6851"/>
                  </a:cubicBezTo>
                  <a:lnTo>
                    <a:pt x="3510" y="6551"/>
                  </a:lnTo>
                  <a:cubicBezTo>
                    <a:pt x="3476" y="6434"/>
                    <a:pt x="3443" y="6317"/>
                    <a:pt x="3410" y="6217"/>
                  </a:cubicBezTo>
                  <a:cubicBezTo>
                    <a:pt x="3326" y="5983"/>
                    <a:pt x="3242" y="5732"/>
                    <a:pt x="3142" y="5481"/>
                  </a:cubicBezTo>
                  <a:cubicBezTo>
                    <a:pt x="2958" y="4963"/>
                    <a:pt x="2708" y="4412"/>
                    <a:pt x="2424" y="3861"/>
                  </a:cubicBezTo>
                  <a:cubicBezTo>
                    <a:pt x="1939" y="2908"/>
                    <a:pt x="1388" y="1973"/>
                    <a:pt x="770" y="1087"/>
                  </a:cubicBezTo>
                  <a:cubicBezTo>
                    <a:pt x="552" y="753"/>
                    <a:pt x="352" y="469"/>
                    <a:pt x="218" y="285"/>
                  </a:cubicBezTo>
                  <a:lnTo>
                    <a:pt x="68" y="68"/>
                  </a:lnTo>
                  <a:cubicBezTo>
                    <a:pt x="51" y="51"/>
                    <a:pt x="34" y="18"/>
                    <a:pt x="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96" name="Google Shape;3937;p60"/>
            <p:cNvSpPr>
              <a:spLocks/>
            </p:cNvSpPr>
            <p:nvPr/>
          </p:nvSpPr>
          <p:spPr bwMode="auto">
            <a:xfrm>
              <a:off x="959991" y="2487912"/>
              <a:ext cx="97496" cy="62145"/>
            </a:xfrm>
            <a:custGeom>
              <a:avLst/>
              <a:gdLst>
                <a:gd name="T0" fmla="*/ 2147483647 w 3042"/>
                <a:gd name="T1" fmla="*/ 0 h 1939"/>
                <a:gd name="T2" fmla="*/ 2147483647 w 3042"/>
                <a:gd name="T3" fmla="*/ 2147483647 h 1939"/>
                <a:gd name="T4" fmla="*/ 2147483647 w 3042"/>
                <a:gd name="T5" fmla="*/ 2147483647 h 1939"/>
                <a:gd name="T6" fmla="*/ 2147483647 w 3042"/>
                <a:gd name="T7" fmla="*/ 2147483647 h 1939"/>
                <a:gd name="T8" fmla="*/ 2147483647 w 3042"/>
                <a:gd name="T9" fmla="*/ 2147483647 h 1939"/>
                <a:gd name="T10" fmla="*/ 2147483647 w 3042"/>
                <a:gd name="T11" fmla="*/ 2147483647 h 1939"/>
                <a:gd name="T12" fmla="*/ 2147483647 w 3042"/>
                <a:gd name="T13" fmla="*/ 2147483647 h 1939"/>
                <a:gd name="T14" fmla="*/ 2147483647 w 3042"/>
                <a:gd name="T15" fmla="*/ 2147483647 h 1939"/>
                <a:gd name="T16" fmla="*/ 2147483647 w 3042"/>
                <a:gd name="T17" fmla="*/ 2147483647 h 1939"/>
                <a:gd name="T18" fmla="*/ 2147483647 w 3042"/>
                <a:gd name="T19" fmla="*/ 2147483647 h 1939"/>
                <a:gd name="T20" fmla="*/ 2147483647 w 3042"/>
                <a:gd name="T21" fmla="*/ 0 h 19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42" h="1939" extrusionOk="0">
                  <a:moveTo>
                    <a:pt x="17" y="0"/>
                  </a:moveTo>
                  <a:cubicBezTo>
                    <a:pt x="0" y="17"/>
                    <a:pt x="184" y="117"/>
                    <a:pt x="452" y="285"/>
                  </a:cubicBezTo>
                  <a:cubicBezTo>
                    <a:pt x="719" y="468"/>
                    <a:pt x="1087" y="736"/>
                    <a:pt x="1471" y="1036"/>
                  </a:cubicBezTo>
                  <a:cubicBezTo>
                    <a:pt x="1822" y="1287"/>
                    <a:pt x="2173" y="1521"/>
                    <a:pt x="2540" y="1738"/>
                  </a:cubicBezTo>
                  <a:cubicBezTo>
                    <a:pt x="2657" y="1788"/>
                    <a:pt x="2774" y="1838"/>
                    <a:pt x="2891" y="1889"/>
                  </a:cubicBezTo>
                  <a:cubicBezTo>
                    <a:pt x="2941" y="1905"/>
                    <a:pt x="2991" y="1922"/>
                    <a:pt x="3025" y="1939"/>
                  </a:cubicBezTo>
                  <a:cubicBezTo>
                    <a:pt x="3041" y="1922"/>
                    <a:pt x="2858" y="1855"/>
                    <a:pt x="2574" y="1688"/>
                  </a:cubicBezTo>
                  <a:cubicBezTo>
                    <a:pt x="2206" y="1471"/>
                    <a:pt x="1855" y="1237"/>
                    <a:pt x="1521" y="986"/>
                  </a:cubicBezTo>
                  <a:cubicBezTo>
                    <a:pt x="1120" y="686"/>
                    <a:pt x="752" y="418"/>
                    <a:pt x="485" y="251"/>
                  </a:cubicBezTo>
                  <a:cubicBezTo>
                    <a:pt x="335" y="168"/>
                    <a:pt x="218" y="101"/>
                    <a:pt x="151" y="67"/>
                  </a:cubicBezTo>
                  <a:cubicBezTo>
                    <a:pt x="101" y="34"/>
                    <a:pt x="67" y="17"/>
                    <a:pt x="1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97" name="Google Shape;3938;p60"/>
            <p:cNvSpPr>
              <a:spLocks/>
            </p:cNvSpPr>
            <p:nvPr/>
          </p:nvSpPr>
          <p:spPr bwMode="auto">
            <a:xfrm>
              <a:off x="1301099" y="2576818"/>
              <a:ext cx="109291" cy="2692"/>
            </a:xfrm>
            <a:custGeom>
              <a:avLst/>
              <a:gdLst>
                <a:gd name="T0" fmla="*/ 2147483647 w 3410"/>
                <a:gd name="T1" fmla="*/ 0 h 84"/>
                <a:gd name="T2" fmla="*/ 2147483647 w 3410"/>
                <a:gd name="T3" fmla="*/ 2147483647 h 84"/>
                <a:gd name="T4" fmla="*/ 2147483647 w 3410"/>
                <a:gd name="T5" fmla="*/ 2147483647 h 84"/>
                <a:gd name="T6" fmla="*/ 2147483647 w 3410"/>
                <a:gd name="T7" fmla="*/ 2147483647 h 84"/>
                <a:gd name="T8" fmla="*/ 2147483647 w 3410"/>
                <a:gd name="T9" fmla="*/ 2147483647 h 84"/>
                <a:gd name="T10" fmla="*/ 2147483647 w 3410"/>
                <a:gd name="T11" fmla="*/ 2147483647 h 84"/>
                <a:gd name="T12" fmla="*/ 2147483647 w 3410"/>
                <a:gd name="T13" fmla="*/ 2147483647 h 84"/>
                <a:gd name="T14" fmla="*/ 2147483647 w 3410"/>
                <a:gd name="T15" fmla="*/ 2147483647 h 84"/>
                <a:gd name="T16" fmla="*/ 2147483647 w 3410"/>
                <a:gd name="T17" fmla="*/ 2147483647 h 84"/>
                <a:gd name="T18" fmla="*/ 2147483647 w 3410"/>
                <a:gd name="T19" fmla="*/ 2147483647 h 84"/>
                <a:gd name="T20" fmla="*/ 2147483647 w 3410"/>
                <a:gd name="T21" fmla="*/ 2147483647 h 84"/>
                <a:gd name="T22" fmla="*/ 2147483647 w 3410"/>
                <a:gd name="T23" fmla="*/ 2147483647 h 84"/>
                <a:gd name="T24" fmla="*/ 2147483647 w 3410"/>
                <a:gd name="T25" fmla="*/ 0 h 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410" h="84" extrusionOk="0">
                  <a:moveTo>
                    <a:pt x="1705" y="0"/>
                  </a:moveTo>
                  <a:cubicBezTo>
                    <a:pt x="1221" y="0"/>
                    <a:pt x="803" y="17"/>
                    <a:pt x="502" y="34"/>
                  </a:cubicBezTo>
                  <a:cubicBezTo>
                    <a:pt x="335" y="34"/>
                    <a:pt x="218" y="50"/>
                    <a:pt x="135" y="50"/>
                  </a:cubicBezTo>
                  <a:cubicBezTo>
                    <a:pt x="84" y="50"/>
                    <a:pt x="34" y="50"/>
                    <a:pt x="1" y="67"/>
                  </a:cubicBezTo>
                  <a:cubicBezTo>
                    <a:pt x="34" y="84"/>
                    <a:pt x="84" y="84"/>
                    <a:pt x="135" y="84"/>
                  </a:cubicBezTo>
                  <a:lnTo>
                    <a:pt x="502" y="84"/>
                  </a:lnTo>
                  <a:lnTo>
                    <a:pt x="1705" y="67"/>
                  </a:lnTo>
                  <a:lnTo>
                    <a:pt x="2908" y="84"/>
                  </a:lnTo>
                  <a:lnTo>
                    <a:pt x="3276" y="84"/>
                  </a:lnTo>
                  <a:cubicBezTo>
                    <a:pt x="3309" y="84"/>
                    <a:pt x="3359" y="84"/>
                    <a:pt x="3409" y="67"/>
                  </a:cubicBezTo>
                  <a:cubicBezTo>
                    <a:pt x="3359" y="67"/>
                    <a:pt x="3309" y="50"/>
                    <a:pt x="3276" y="50"/>
                  </a:cubicBezTo>
                  <a:cubicBezTo>
                    <a:pt x="3175" y="50"/>
                    <a:pt x="3059" y="34"/>
                    <a:pt x="2908" y="34"/>
                  </a:cubicBezTo>
                  <a:cubicBezTo>
                    <a:pt x="2591" y="17"/>
                    <a:pt x="2173" y="0"/>
                    <a:pt x="170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98" name="Google Shape;3939;p60"/>
            <p:cNvSpPr>
              <a:spLocks/>
            </p:cNvSpPr>
            <p:nvPr/>
          </p:nvSpPr>
          <p:spPr bwMode="auto">
            <a:xfrm>
              <a:off x="1070852" y="1310202"/>
              <a:ext cx="187973" cy="168647"/>
            </a:xfrm>
            <a:custGeom>
              <a:avLst/>
              <a:gdLst>
                <a:gd name="T0" fmla="*/ 2147483647 w 5865"/>
                <a:gd name="T1" fmla="*/ 0 h 5262"/>
                <a:gd name="T2" fmla="*/ 2147483647 w 5865"/>
                <a:gd name="T3" fmla="*/ 2147483647 h 5262"/>
                <a:gd name="T4" fmla="*/ 2147483647 w 5865"/>
                <a:gd name="T5" fmla="*/ 2147483647 h 5262"/>
                <a:gd name="T6" fmla="*/ 2147483647 w 5865"/>
                <a:gd name="T7" fmla="*/ 2147483647 h 5262"/>
                <a:gd name="T8" fmla="*/ 2147483647 w 5865"/>
                <a:gd name="T9" fmla="*/ 2147483647 h 5262"/>
                <a:gd name="T10" fmla="*/ 2147483647 w 5865"/>
                <a:gd name="T11" fmla="*/ 2147483647 h 5262"/>
                <a:gd name="T12" fmla="*/ 2147483647 w 5865"/>
                <a:gd name="T13" fmla="*/ 2147483647 h 5262"/>
                <a:gd name="T14" fmla="*/ 2147483647 w 5865"/>
                <a:gd name="T15" fmla="*/ 2147483647 h 5262"/>
                <a:gd name="T16" fmla="*/ 2147483647 w 5865"/>
                <a:gd name="T17" fmla="*/ 2147483647 h 5262"/>
                <a:gd name="T18" fmla="*/ 2147483647 w 5865"/>
                <a:gd name="T19" fmla="*/ 2147483647 h 5262"/>
                <a:gd name="T20" fmla="*/ 2147483647 w 5865"/>
                <a:gd name="T21" fmla="*/ 2147483647 h 5262"/>
                <a:gd name="T22" fmla="*/ 2147483647 w 5865"/>
                <a:gd name="T23" fmla="*/ 2147483647 h 5262"/>
                <a:gd name="T24" fmla="*/ 2147483647 w 5865"/>
                <a:gd name="T25" fmla="*/ 2147483647 h 5262"/>
                <a:gd name="T26" fmla="*/ 2147483647 w 5865"/>
                <a:gd name="T27" fmla="*/ 2147483647 h 5262"/>
                <a:gd name="T28" fmla="*/ 2147483647 w 5865"/>
                <a:gd name="T29" fmla="*/ 2147483647 h 5262"/>
                <a:gd name="T30" fmla="*/ 2147483647 w 5865"/>
                <a:gd name="T31" fmla="*/ 2147483647 h 5262"/>
                <a:gd name="T32" fmla="*/ 2147483647 w 5865"/>
                <a:gd name="T33" fmla="*/ 2147483647 h 5262"/>
                <a:gd name="T34" fmla="*/ 2147483647 w 5865"/>
                <a:gd name="T35" fmla="*/ 2147483647 h 5262"/>
                <a:gd name="T36" fmla="*/ 2147483647 w 5865"/>
                <a:gd name="T37" fmla="*/ 0 h 52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865" h="5262" extrusionOk="0">
                  <a:moveTo>
                    <a:pt x="4309" y="0"/>
                  </a:moveTo>
                  <a:cubicBezTo>
                    <a:pt x="3907" y="0"/>
                    <a:pt x="3509" y="113"/>
                    <a:pt x="3158" y="339"/>
                  </a:cubicBezTo>
                  <a:cubicBezTo>
                    <a:pt x="3024" y="439"/>
                    <a:pt x="2874" y="522"/>
                    <a:pt x="2724" y="606"/>
                  </a:cubicBezTo>
                  <a:cubicBezTo>
                    <a:pt x="2523" y="639"/>
                    <a:pt x="2306" y="673"/>
                    <a:pt x="2105" y="673"/>
                  </a:cubicBezTo>
                  <a:cubicBezTo>
                    <a:pt x="1738" y="740"/>
                    <a:pt x="1420" y="974"/>
                    <a:pt x="1270" y="1324"/>
                  </a:cubicBezTo>
                  <a:cubicBezTo>
                    <a:pt x="1170" y="1558"/>
                    <a:pt x="1136" y="1826"/>
                    <a:pt x="969" y="2026"/>
                  </a:cubicBezTo>
                  <a:cubicBezTo>
                    <a:pt x="802" y="2160"/>
                    <a:pt x="618" y="2277"/>
                    <a:pt x="435" y="2377"/>
                  </a:cubicBezTo>
                  <a:cubicBezTo>
                    <a:pt x="100" y="2644"/>
                    <a:pt x="0" y="3112"/>
                    <a:pt x="184" y="3497"/>
                  </a:cubicBezTo>
                  <a:cubicBezTo>
                    <a:pt x="284" y="3630"/>
                    <a:pt x="368" y="3781"/>
                    <a:pt x="418" y="3948"/>
                  </a:cubicBezTo>
                  <a:cubicBezTo>
                    <a:pt x="418" y="4115"/>
                    <a:pt x="401" y="4282"/>
                    <a:pt x="368" y="4432"/>
                  </a:cubicBezTo>
                  <a:cubicBezTo>
                    <a:pt x="368" y="4733"/>
                    <a:pt x="535" y="5000"/>
                    <a:pt x="802" y="5117"/>
                  </a:cubicBezTo>
                  <a:cubicBezTo>
                    <a:pt x="1002" y="5210"/>
                    <a:pt x="1233" y="5261"/>
                    <a:pt x="1462" y="5261"/>
                  </a:cubicBezTo>
                  <a:cubicBezTo>
                    <a:pt x="1521" y="5261"/>
                    <a:pt x="1580" y="5258"/>
                    <a:pt x="1638" y="5251"/>
                  </a:cubicBezTo>
                  <a:lnTo>
                    <a:pt x="5096" y="2594"/>
                  </a:lnTo>
                  <a:cubicBezTo>
                    <a:pt x="5414" y="2527"/>
                    <a:pt x="5664" y="2277"/>
                    <a:pt x="5731" y="1976"/>
                  </a:cubicBezTo>
                  <a:cubicBezTo>
                    <a:pt x="5831" y="1659"/>
                    <a:pt x="5865" y="1324"/>
                    <a:pt x="5831" y="990"/>
                  </a:cubicBezTo>
                  <a:cubicBezTo>
                    <a:pt x="5765" y="740"/>
                    <a:pt x="5514" y="539"/>
                    <a:pt x="5330" y="355"/>
                  </a:cubicBezTo>
                  <a:cubicBezTo>
                    <a:pt x="5146" y="188"/>
                    <a:pt x="4929" y="88"/>
                    <a:pt x="4712" y="38"/>
                  </a:cubicBezTo>
                  <a:cubicBezTo>
                    <a:pt x="4578" y="13"/>
                    <a:pt x="4444" y="0"/>
                    <a:pt x="430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99" name="Google Shape;3940;p60"/>
            <p:cNvSpPr>
              <a:spLocks/>
            </p:cNvSpPr>
            <p:nvPr/>
          </p:nvSpPr>
          <p:spPr bwMode="auto">
            <a:xfrm>
              <a:off x="1121170" y="1352701"/>
              <a:ext cx="124290" cy="201306"/>
            </a:xfrm>
            <a:custGeom>
              <a:avLst/>
              <a:gdLst>
                <a:gd name="T0" fmla="*/ 2147483647 w 3878"/>
                <a:gd name="T1" fmla="*/ 2147483647 h 6281"/>
                <a:gd name="T2" fmla="*/ 2147483647 w 3878"/>
                <a:gd name="T3" fmla="*/ 2147483647 h 6281"/>
                <a:gd name="T4" fmla="*/ 2147483647 w 3878"/>
                <a:gd name="T5" fmla="*/ 2147483647 h 6281"/>
                <a:gd name="T6" fmla="*/ 2147483647 w 3878"/>
                <a:gd name="T7" fmla="*/ 2147483647 h 6281"/>
                <a:gd name="T8" fmla="*/ 2147483647 w 3878"/>
                <a:gd name="T9" fmla="*/ 2147483647 h 6281"/>
                <a:gd name="T10" fmla="*/ 2147483647 w 3878"/>
                <a:gd name="T11" fmla="*/ 2147483647 h 6281"/>
                <a:gd name="T12" fmla="*/ 2147483647 w 3878"/>
                <a:gd name="T13" fmla="*/ 2147483647 h 6281"/>
                <a:gd name="T14" fmla="*/ 2147483647 w 3878"/>
                <a:gd name="T15" fmla="*/ 2147483647 h 6281"/>
                <a:gd name="T16" fmla="*/ 2147483647 w 3878"/>
                <a:gd name="T17" fmla="*/ 2147483647 h 628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878" h="6281" extrusionOk="0">
                  <a:moveTo>
                    <a:pt x="2181" y="1"/>
                  </a:moveTo>
                  <a:cubicBezTo>
                    <a:pt x="1521" y="1"/>
                    <a:pt x="863" y="185"/>
                    <a:pt x="285" y="550"/>
                  </a:cubicBezTo>
                  <a:lnTo>
                    <a:pt x="118" y="650"/>
                  </a:lnTo>
                  <a:lnTo>
                    <a:pt x="1" y="6231"/>
                  </a:lnTo>
                  <a:lnTo>
                    <a:pt x="2457" y="6281"/>
                  </a:lnTo>
                  <a:cubicBezTo>
                    <a:pt x="2507" y="5997"/>
                    <a:pt x="2591" y="4877"/>
                    <a:pt x="2591" y="4877"/>
                  </a:cubicBezTo>
                  <a:cubicBezTo>
                    <a:pt x="2591" y="4877"/>
                    <a:pt x="3610" y="4827"/>
                    <a:pt x="3727" y="3808"/>
                  </a:cubicBezTo>
                  <a:cubicBezTo>
                    <a:pt x="3827" y="2789"/>
                    <a:pt x="3877" y="433"/>
                    <a:pt x="3877" y="433"/>
                  </a:cubicBezTo>
                  <a:cubicBezTo>
                    <a:pt x="3345" y="144"/>
                    <a:pt x="2763" y="1"/>
                    <a:pt x="2181" y="1"/>
                  </a:cubicBez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00" name="Google Shape;3941;p60"/>
            <p:cNvSpPr>
              <a:spLocks/>
            </p:cNvSpPr>
            <p:nvPr/>
          </p:nvSpPr>
          <p:spPr bwMode="auto">
            <a:xfrm>
              <a:off x="1206872" y="1414204"/>
              <a:ext cx="11794" cy="40223"/>
            </a:xfrm>
            <a:custGeom>
              <a:avLst/>
              <a:gdLst>
                <a:gd name="T0" fmla="*/ 2147483647 w 368"/>
                <a:gd name="T1" fmla="*/ 2147483647 h 1255"/>
                <a:gd name="T2" fmla="*/ 2147483647 w 368"/>
                <a:gd name="T3" fmla="*/ 2147483647 h 1255"/>
                <a:gd name="T4" fmla="*/ 2147483647 w 368"/>
                <a:gd name="T5" fmla="*/ 2147483647 h 1255"/>
                <a:gd name="T6" fmla="*/ 2147483647 w 368"/>
                <a:gd name="T7" fmla="*/ 2147483647 h 1255"/>
                <a:gd name="T8" fmla="*/ 2147483647 w 368"/>
                <a:gd name="T9" fmla="*/ 2147483647 h 1255"/>
                <a:gd name="T10" fmla="*/ 2147483647 w 368"/>
                <a:gd name="T11" fmla="*/ 2147483647 h 1255"/>
                <a:gd name="T12" fmla="*/ 2147483647 w 368"/>
                <a:gd name="T13" fmla="*/ 2147483647 h 1255"/>
                <a:gd name="T14" fmla="*/ 0 w 368"/>
                <a:gd name="T15" fmla="*/ 2147483647 h 1255"/>
                <a:gd name="T16" fmla="*/ 2147483647 w 368"/>
                <a:gd name="T17" fmla="*/ 2147483647 h 1255"/>
                <a:gd name="T18" fmla="*/ 2147483647 w 368"/>
                <a:gd name="T19" fmla="*/ 2147483647 h 1255"/>
                <a:gd name="T20" fmla="*/ 2147483647 w 368"/>
                <a:gd name="T21" fmla="*/ 2147483647 h 1255"/>
                <a:gd name="T22" fmla="*/ 2147483647 w 368"/>
                <a:gd name="T23" fmla="*/ 2147483647 h 1255"/>
                <a:gd name="T24" fmla="*/ 2147483647 w 368"/>
                <a:gd name="T25" fmla="*/ 2147483647 h 1255"/>
                <a:gd name="T26" fmla="*/ 2147483647 w 368"/>
                <a:gd name="T27" fmla="*/ 2147483647 h 125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68" h="1255" extrusionOk="0">
                  <a:moveTo>
                    <a:pt x="17" y="1"/>
                  </a:moveTo>
                  <a:lnTo>
                    <a:pt x="17" y="1"/>
                  </a:lnTo>
                  <a:cubicBezTo>
                    <a:pt x="50" y="268"/>
                    <a:pt x="117" y="519"/>
                    <a:pt x="201" y="770"/>
                  </a:cubicBezTo>
                  <a:cubicBezTo>
                    <a:pt x="217" y="870"/>
                    <a:pt x="251" y="970"/>
                    <a:pt x="284" y="1070"/>
                  </a:cubicBezTo>
                  <a:cubicBezTo>
                    <a:pt x="301" y="1104"/>
                    <a:pt x="301" y="1137"/>
                    <a:pt x="301" y="1171"/>
                  </a:cubicBezTo>
                  <a:cubicBezTo>
                    <a:pt x="284" y="1187"/>
                    <a:pt x="267" y="1204"/>
                    <a:pt x="217" y="1204"/>
                  </a:cubicBezTo>
                  <a:cubicBezTo>
                    <a:pt x="198" y="1199"/>
                    <a:pt x="177" y="1197"/>
                    <a:pt x="155" y="1197"/>
                  </a:cubicBezTo>
                  <a:cubicBezTo>
                    <a:pt x="103" y="1197"/>
                    <a:pt x="47" y="1209"/>
                    <a:pt x="0" y="1221"/>
                  </a:cubicBezTo>
                  <a:cubicBezTo>
                    <a:pt x="67" y="1254"/>
                    <a:pt x="151" y="1254"/>
                    <a:pt x="217" y="1254"/>
                  </a:cubicBezTo>
                  <a:lnTo>
                    <a:pt x="284" y="1254"/>
                  </a:lnTo>
                  <a:cubicBezTo>
                    <a:pt x="318" y="1254"/>
                    <a:pt x="334" y="1221"/>
                    <a:pt x="351" y="1204"/>
                  </a:cubicBezTo>
                  <a:cubicBezTo>
                    <a:pt x="368" y="1154"/>
                    <a:pt x="368" y="1087"/>
                    <a:pt x="351" y="1037"/>
                  </a:cubicBezTo>
                  <a:cubicBezTo>
                    <a:pt x="318" y="953"/>
                    <a:pt x="301" y="853"/>
                    <a:pt x="267" y="753"/>
                  </a:cubicBezTo>
                  <a:cubicBezTo>
                    <a:pt x="217" y="485"/>
                    <a:pt x="134" y="235"/>
                    <a:pt x="1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01" name="Google Shape;3942;p60"/>
            <p:cNvSpPr>
              <a:spLocks/>
            </p:cNvSpPr>
            <p:nvPr/>
          </p:nvSpPr>
          <p:spPr bwMode="auto">
            <a:xfrm>
              <a:off x="1162963" y="1492406"/>
              <a:ext cx="41248" cy="24646"/>
            </a:xfrm>
            <a:custGeom>
              <a:avLst/>
              <a:gdLst>
                <a:gd name="T0" fmla="*/ 0 w 1287"/>
                <a:gd name="T1" fmla="*/ 0 h 769"/>
                <a:gd name="T2" fmla="*/ 2147483647 w 1287"/>
                <a:gd name="T3" fmla="*/ 2147483647 h 769"/>
                <a:gd name="T4" fmla="*/ 2147483647 w 1287"/>
                <a:gd name="T5" fmla="*/ 2147483647 h 769"/>
                <a:gd name="T6" fmla="*/ 0 w 1287"/>
                <a:gd name="T7" fmla="*/ 0 h 76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87" h="769" extrusionOk="0">
                  <a:moveTo>
                    <a:pt x="0" y="0"/>
                  </a:moveTo>
                  <a:cubicBezTo>
                    <a:pt x="0" y="0"/>
                    <a:pt x="234" y="769"/>
                    <a:pt x="1253" y="769"/>
                  </a:cubicBezTo>
                  <a:lnTo>
                    <a:pt x="1287" y="502"/>
                  </a:lnTo>
                  <a:cubicBezTo>
                    <a:pt x="819" y="468"/>
                    <a:pt x="368" y="301"/>
                    <a:pt x="0" y="0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02" name="Google Shape;3943;p60"/>
            <p:cNvSpPr>
              <a:spLocks/>
            </p:cNvSpPr>
            <p:nvPr/>
          </p:nvSpPr>
          <p:spPr bwMode="auto">
            <a:xfrm>
              <a:off x="1103318" y="1407602"/>
              <a:ext cx="28076" cy="39902"/>
            </a:xfrm>
            <a:custGeom>
              <a:avLst/>
              <a:gdLst>
                <a:gd name="T0" fmla="*/ 2147483647 w 876"/>
                <a:gd name="T1" fmla="*/ 0 h 1245"/>
                <a:gd name="T2" fmla="*/ 2147483647 w 876"/>
                <a:gd name="T3" fmla="*/ 2147483647 h 1245"/>
                <a:gd name="T4" fmla="*/ 2147483647 w 876"/>
                <a:gd name="T5" fmla="*/ 2147483647 h 1245"/>
                <a:gd name="T6" fmla="*/ 2147483647 w 876"/>
                <a:gd name="T7" fmla="*/ 2147483647 h 1245"/>
                <a:gd name="T8" fmla="*/ 2147483647 w 876"/>
                <a:gd name="T9" fmla="*/ 2147483647 h 1245"/>
                <a:gd name="T10" fmla="*/ 2147483647 w 876"/>
                <a:gd name="T11" fmla="*/ 0 h 124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76" h="1245" extrusionOk="0">
                  <a:moveTo>
                    <a:pt x="594" y="0"/>
                  </a:moveTo>
                  <a:cubicBezTo>
                    <a:pt x="403" y="0"/>
                    <a:pt x="1" y="71"/>
                    <a:pt x="40" y="691"/>
                  </a:cubicBezTo>
                  <a:cubicBezTo>
                    <a:pt x="59" y="1143"/>
                    <a:pt x="321" y="1245"/>
                    <a:pt x="547" y="1245"/>
                  </a:cubicBezTo>
                  <a:cubicBezTo>
                    <a:pt x="722" y="1245"/>
                    <a:pt x="875" y="1183"/>
                    <a:pt x="875" y="1176"/>
                  </a:cubicBezTo>
                  <a:cubicBezTo>
                    <a:pt x="875" y="1143"/>
                    <a:pt x="691" y="6"/>
                    <a:pt x="691" y="6"/>
                  </a:cubicBezTo>
                  <a:cubicBezTo>
                    <a:pt x="688" y="6"/>
                    <a:pt x="650" y="0"/>
                    <a:pt x="594" y="0"/>
                  </a:cubicBez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03" name="Google Shape;3944;p60"/>
            <p:cNvSpPr>
              <a:spLocks/>
            </p:cNvSpPr>
            <p:nvPr/>
          </p:nvSpPr>
          <p:spPr bwMode="auto">
            <a:xfrm>
              <a:off x="1110466" y="1416352"/>
              <a:ext cx="12339" cy="22531"/>
            </a:xfrm>
            <a:custGeom>
              <a:avLst/>
              <a:gdLst>
                <a:gd name="T0" fmla="*/ 2147483647 w 385"/>
                <a:gd name="T1" fmla="*/ 2147483647 h 703"/>
                <a:gd name="T2" fmla="*/ 2147483647 w 385"/>
                <a:gd name="T3" fmla="*/ 2147483647 h 703"/>
                <a:gd name="T4" fmla="*/ 2147483647 w 385"/>
                <a:gd name="T5" fmla="*/ 2147483647 h 703"/>
                <a:gd name="T6" fmla="*/ 2147483647 w 385"/>
                <a:gd name="T7" fmla="*/ 2147483647 h 703"/>
                <a:gd name="T8" fmla="*/ 2147483647 w 385"/>
                <a:gd name="T9" fmla="*/ 2147483647 h 703"/>
                <a:gd name="T10" fmla="*/ 2147483647 w 385"/>
                <a:gd name="T11" fmla="*/ 2147483647 h 703"/>
                <a:gd name="T12" fmla="*/ 2147483647 w 385"/>
                <a:gd name="T13" fmla="*/ 2147483647 h 703"/>
                <a:gd name="T14" fmla="*/ 2147483647 w 385"/>
                <a:gd name="T15" fmla="*/ 2147483647 h 703"/>
                <a:gd name="T16" fmla="*/ 2147483647 w 385"/>
                <a:gd name="T17" fmla="*/ 2147483647 h 703"/>
                <a:gd name="T18" fmla="*/ 2147483647 w 385"/>
                <a:gd name="T19" fmla="*/ 2147483647 h 703"/>
                <a:gd name="T20" fmla="*/ 2147483647 w 385"/>
                <a:gd name="T21" fmla="*/ 2147483647 h 703"/>
                <a:gd name="T22" fmla="*/ 2147483647 w 385"/>
                <a:gd name="T23" fmla="*/ 2147483647 h 703"/>
                <a:gd name="T24" fmla="*/ 2147483647 w 385"/>
                <a:gd name="T25" fmla="*/ 2147483647 h 703"/>
                <a:gd name="T26" fmla="*/ 2147483647 w 385"/>
                <a:gd name="T27" fmla="*/ 2147483647 h 703"/>
                <a:gd name="T28" fmla="*/ 2147483647 w 385"/>
                <a:gd name="T29" fmla="*/ 2147483647 h 703"/>
                <a:gd name="T30" fmla="*/ 2147483647 w 385"/>
                <a:gd name="T31" fmla="*/ 2147483647 h 703"/>
                <a:gd name="T32" fmla="*/ 2147483647 w 385"/>
                <a:gd name="T33" fmla="*/ 2147483647 h 703"/>
                <a:gd name="T34" fmla="*/ 2147483647 w 385"/>
                <a:gd name="T35" fmla="*/ 2147483647 h 70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85" h="703" extrusionOk="0">
                  <a:moveTo>
                    <a:pt x="201" y="1"/>
                  </a:moveTo>
                  <a:cubicBezTo>
                    <a:pt x="134" y="17"/>
                    <a:pt x="67" y="68"/>
                    <a:pt x="51" y="134"/>
                  </a:cubicBezTo>
                  <a:cubicBezTo>
                    <a:pt x="17" y="201"/>
                    <a:pt x="1" y="285"/>
                    <a:pt x="17" y="352"/>
                  </a:cubicBezTo>
                  <a:cubicBezTo>
                    <a:pt x="17" y="502"/>
                    <a:pt x="101" y="636"/>
                    <a:pt x="235" y="703"/>
                  </a:cubicBezTo>
                  <a:cubicBezTo>
                    <a:pt x="285" y="703"/>
                    <a:pt x="335" y="703"/>
                    <a:pt x="368" y="669"/>
                  </a:cubicBezTo>
                  <a:cubicBezTo>
                    <a:pt x="385" y="652"/>
                    <a:pt x="385" y="636"/>
                    <a:pt x="385" y="619"/>
                  </a:cubicBezTo>
                  <a:cubicBezTo>
                    <a:pt x="385" y="619"/>
                    <a:pt x="368" y="636"/>
                    <a:pt x="351" y="652"/>
                  </a:cubicBezTo>
                  <a:cubicBezTo>
                    <a:pt x="335" y="661"/>
                    <a:pt x="318" y="665"/>
                    <a:pt x="301" y="665"/>
                  </a:cubicBezTo>
                  <a:cubicBezTo>
                    <a:pt x="285" y="665"/>
                    <a:pt x="268" y="661"/>
                    <a:pt x="251" y="652"/>
                  </a:cubicBezTo>
                  <a:cubicBezTo>
                    <a:pt x="134" y="586"/>
                    <a:pt x="67" y="485"/>
                    <a:pt x="67" y="352"/>
                  </a:cubicBezTo>
                  <a:cubicBezTo>
                    <a:pt x="67" y="285"/>
                    <a:pt x="84" y="218"/>
                    <a:pt x="101" y="151"/>
                  </a:cubicBezTo>
                  <a:cubicBezTo>
                    <a:pt x="118" y="101"/>
                    <a:pt x="151" y="51"/>
                    <a:pt x="201" y="34"/>
                  </a:cubicBezTo>
                  <a:cubicBezTo>
                    <a:pt x="235" y="34"/>
                    <a:pt x="268" y="34"/>
                    <a:pt x="285" y="68"/>
                  </a:cubicBezTo>
                  <a:cubicBezTo>
                    <a:pt x="301" y="84"/>
                    <a:pt x="285" y="118"/>
                    <a:pt x="301" y="118"/>
                  </a:cubicBezTo>
                  <a:cubicBezTo>
                    <a:pt x="301" y="118"/>
                    <a:pt x="318" y="101"/>
                    <a:pt x="301" y="68"/>
                  </a:cubicBezTo>
                  <a:cubicBezTo>
                    <a:pt x="301" y="51"/>
                    <a:pt x="285" y="34"/>
                    <a:pt x="268" y="17"/>
                  </a:cubicBezTo>
                  <a:cubicBezTo>
                    <a:pt x="251" y="1"/>
                    <a:pt x="218" y="1"/>
                    <a:pt x="201" y="1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04" name="Google Shape;3945;p60"/>
            <p:cNvSpPr>
              <a:spLocks/>
            </p:cNvSpPr>
            <p:nvPr/>
          </p:nvSpPr>
          <p:spPr bwMode="auto">
            <a:xfrm>
              <a:off x="1176873" y="1401481"/>
              <a:ext cx="20384" cy="6090"/>
            </a:xfrm>
            <a:custGeom>
              <a:avLst/>
              <a:gdLst>
                <a:gd name="T0" fmla="*/ 2147483647 w 636"/>
                <a:gd name="T1" fmla="*/ 0 h 190"/>
                <a:gd name="T2" fmla="*/ 2147483647 w 636"/>
                <a:gd name="T3" fmla="*/ 2147483647 h 190"/>
                <a:gd name="T4" fmla="*/ 2147483647 w 636"/>
                <a:gd name="T5" fmla="*/ 2147483647 h 190"/>
                <a:gd name="T6" fmla="*/ 2147483647 w 636"/>
                <a:gd name="T7" fmla="*/ 2147483647 h 190"/>
                <a:gd name="T8" fmla="*/ 2147483647 w 636"/>
                <a:gd name="T9" fmla="*/ 2147483647 h 190"/>
                <a:gd name="T10" fmla="*/ 2147483647 w 636"/>
                <a:gd name="T11" fmla="*/ 2147483647 h 190"/>
                <a:gd name="T12" fmla="*/ 2147483647 w 636"/>
                <a:gd name="T13" fmla="*/ 2147483647 h 190"/>
                <a:gd name="T14" fmla="*/ 2147483647 w 636"/>
                <a:gd name="T15" fmla="*/ 2147483647 h 190"/>
                <a:gd name="T16" fmla="*/ 2147483647 w 636"/>
                <a:gd name="T17" fmla="*/ 0 h 19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36" h="190" extrusionOk="0">
                  <a:moveTo>
                    <a:pt x="335" y="0"/>
                  </a:moveTo>
                  <a:cubicBezTo>
                    <a:pt x="243" y="0"/>
                    <a:pt x="150" y="25"/>
                    <a:pt x="67" y="80"/>
                  </a:cubicBezTo>
                  <a:cubicBezTo>
                    <a:pt x="17" y="131"/>
                    <a:pt x="0" y="164"/>
                    <a:pt x="17" y="181"/>
                  </a:cubicBezTo>
                  <a:cubicBezTo>
                    <a:pt x="20" y="187"/>
                    <a:pt x="28" y="190"/>
                    <a:pt x="40" y="190"/>
                  </a:cubicBezTo>
                  <a:cubicBezTo>
                    <a:pt x="87" y="190"/>
                    <a:pt x="197" y="144"/>
                    <a:pt x="318" y="131"/>
                  </a:cubicBezTo>
                  <a:cubicBezTo>
                    <a:pt x="429" y="131"/>
                    <a:pt x="526" y="145"/>
                    <a:pt x="583" y="145"/>
                  </a:cubicBezTo>
                  <a:cubicBezTo>
                    <a:pt x="611" y="145"/>
                    <a:pt x="630" y="142"/>
                    <a:pt x="635" y="131"/>
                  </a:cubicBezTo>
                  <a:cubicBezTo>
                    <a:pt x="635" y="114"/>
                    <a:pt x="619" y="80"/>
                    <a:pt x="552" y="47"/>
                  </a:cubicBezTo>
                  <a:cubicBezTo>
                    <a:pt x="484" y="17"/>
                    <a:pt x="410" y="0"/>
                    <a:pt x="33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05" name="Google Shape;3946;p60"/>
            <p:cNvSpPr>
              <a:spLocks/>
            </p:cNvSpPr>
            <p:nvPr/>
          </p:nvSpPr>
          <p:spPr bwMode="auto">
            <a:xfrm>
              <a:off x="1222929" y="1404589"/>
              <a:ext cx="16089" cy="4295"/>
            </a:xfrm>
            <a:custGeom>
              <a:avLst/>
              <a:gdLst>
                <a:gd name="T0" fmla="*/ 2147483647 w 502"/>
                <a:gd name="T1" fmla="*/ 0 h 134"/>
                <a:gd name="T2" fmla="*/ 0 w 502"/>
                <a:gd name="T3" fmla="*/ 2147483647 h 134"/>
                <a:gd name="T4" fmla="*/ 2147483647 w 502"/>
                <a:gd name="T5" fmla="*/ 2147483647 h 134"/>
                <a:gd name="T6" fmla="*/ 2147483647 w 502"/>
                <a:gd name="T7" fmla="*/ 2147483647 h 134"/>
                <a:gd name="T8" fmla="*/ 2147483647 w 502"/>
                <a:gd name="T9" fmla="*/ 0 h 1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2" h="134" extrusionOk="0">
                  <a:moveTo>
                    <a:pt x="251" y="0"/>
                  </a:moveTo>
                  <a:cubicBezTo>
                    <a:pt x="101" y="0"/>
                    <a:pt x="0" y="50"/>
                    <a:pt x="0" y="84"/>
                  </a:cubicBezTo>
                  <a:cubicBezTo>
                    <a:pt x="17" y="134"/>
                    <a:pt x="117" y="134"/>
                    <a:pt x="251" y="134"/>
                  </a:cubicBezTo>
                  <a:cubicBezTo>
                    <a:pt x="385" y="134"/>
                    <a:pt x="485" y="134"/>
                    <a:pt x="502" y="100"/>
                  </a:cubicBezTo>
                  <a:cubicBezTo>
                    <a:pt x="502" y="50"/>
                    <a:pt x="401" y="0"/>
                    <a:pt x="25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06" name="Google Shape;3947;p60"/>
            <p:cNvSpPr>
              <a:spLocks/>
            </p:cNvSpPr>
            <p:nvPr/>
          </p:nvSpPr>
          <p:spPr bwMode="auto">
            <a:xfrm>
              <a:off x="1116908" y="1330586"/>
              <a:ext cx="137110" cy="88843"/>
            </a:xfrm>
            <a:custGeom>
              <a:avLst/>
              <a:gdLst>
                <a:gd name="T0" fmla="*/ 2147483647 w 4278"/>
                <a:gd name="T1" fmla="*/ 0 h 2772"/>
                <a:gd name="T2" fmla="*/ 2147483647 w 4278"/>
                <a:gd name="T3" fmla="*/ 2147483647 h 2772"/>
                <a:gd name="T4" fmla="*/ 2147483647 w 4278"/>
                <a:gd name="T5" fmla="*/ 2147483647 h 2772"/>
                <a:gd name="T6" fmla="*/ 2147483647 w 4278"/>
                <a:gd name="T7" fmla="*/ 2147483647 h 2772"/>
                <a:gd name="T8" fmla="*/ 2147483647 w 4278"/>
                <a:gd name="T9" fmla="*/ 2147483647 h 2772"/>
                <a:gd name="T10" fmla="*/ 2147483647 w 4278"/>
                <a:gd name="T11" fmla="*/ 2147483647 h 2772"/>
                <a:gd name="T12" fmla="*/ 2147483647 w 4278"/>
                <a:gd name="T13" fmla="*/ 2147483647 h 2772"/>
                <a:gd name="T14" fmla="*/ 2147483647 w 4278"/>
                <a:gd name="T15" fmla="*/ 2147483647 h 2772"/>
                <a:gd name="T16" fmla="*/ 2147483647 w 4278"/>
                <a:gd name="T17" fmla="*/ 2147483647 h 2772"/>
                <a:gd name="T18" fmla="*/ 2147483647 w 4278"/>
                <a:gd name="T19" fmla="*/ 2147483647 h 2772"/>
                <a:gd name="T20" fmla="*/ 2147483647 w 4278"/>
                <a:gd name="T21" fmla="*/ 2147483647 h 2772"/>
                <a:gd name="T22" fmla="*/ 2147483647 w 4278"/>
                <a:gd name="T23" fmla="*/ 2147483647 h 2772"/>
                <a:gd name="T24" fmla="*/ 2147483647 w 4278"/>
                <a:gd name="T25" fmla="*/ 2147483647 h 2772"/>
                <a:gd name="T26" fmla="*/ 2147483647 w 4278"/>
                <a:gd name="T27" fmla="*/ 2147483647 h 2772"/>
                <a:gd name="T28" fmla="*/ 2147483647 w 4278"/>
                <a:gd name="T29" fmla="*/ 2147483647 h 2772"/>
                <a:gd name="T30" fmla="*/ 2147483647 w 4278"/>
                <a:gd name="T31" fmla="*/ 2147483647 h 2772"/>
                <a:gd name="T32" fmla="*/ 2147483647 w 4278"/>
                <a:gd name="T33" fmla="*/ 2147483647 h 2772"/>
                <a:gd name="T34" fmla="*/ 2147483647 w 4278"/>
                <a:gd name="T35" fmla="*/ 2147483647 h 2772"/>
                <a:gd name="T36" fmla="*/ 2147483647 w 4278"/>
                <a:gd name="T37" fmla="*/ 2147483647 h 2772"/>
                <a:gd name="T38" fmla="*/ 2147483647 w 4278"/>
                <a:gd name="T39" fmla="*/ 2147483647 h 2772"/>
                <a:gd name="T40" fmla="*/ 2147483647 w 4278"/>
                <a:gd name="T41" fmla="*/ 2147483647 h 2772"/>
                <a:gd name="T42" fmla="*/ 2147483647 w 4278"/>
                <a:gd name="T43" fmla="*/ 2147483647 h 2772"/>
                <a:gd name="T44" fmla="*/ 2147483647 w 4278"/>
                <a:gd name="T45" fmla="*/ 2147483647 h 2772"/>
                <a:gd name="T46" fmla="*/ 2147483647 w 4278"/>
                <a:gd name="T47" fmla="*/ 0 h 277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278" h="2772" extrusionOk="0">
                  <a:moveTo>
                    <a:pt x="2391" y="0"/>
                  </a:moveTo>
                  <a:cubicBezTo>
                    <a:pt x="2056" y="0"/>
                    <a:pt x="1722" y="48"/>
                    <a:pt x="1387" y="120"/>
                  </a:cubicBezTo>
                  <a:cubicBezTo>
                    <a:pt x="1003" y="204"/>
                    <a:pt x="668" y="404"/>
                    <a:pt x="401" y="688"/>
                  </a:cubicBezTo>
                  <a:cubicBezTo>
                    <a:pt x="134" y="972"/>
                    <a:pt x="0" y="1373"/>
                    <a:pt x="67" y="1758"/>
                  </a:cubicBezTo>
                  <a:lnTo>
                    <a:pt x="17" y="1591"/>
                  </a:lnTo>
                  <a:lnTo>
                    <a:pt x="134" y="2326"/>
                  </a:lnTo>
                  <a:cubicBezTo>
                    <a:pt x="134" y="2443"/>
                    <a:pt x="167" y="2560"/>
                    <a:pt x="251" y="2660"/>
                  </a:cubicBezTo>
                  <a:cubicBezTo>
                    <a:pt x="333" y="2734"/>
                    <a:pt x="436" y="2772"/>
                    <a:pt x="540" y="2772"/>
                  </a:cubicBezTo>
                  <a:cubicBezTo>
                    <a:pt x="625" y="2772"/>
                    <a:pt x="710" y="2746"/>
                    <a:pt x="785" y="2693"/>
                  </a:cubicBezTo>
                  <a:cubicBezTo>
                    <a:pt x="1019" y="2526"/>
                    <a:pt x="1186" y="2292"/>
                    <a:pt x="1270" y="2008"/>
                  </a:cubicBezTo>
                  <a:cubicBezTo>
                    <a:pt x="1337" y="1741"/>
                    <a:pt x="1487" y="1490"/>
                    <a:pt x="1654" y="1257"/>
                  </a:cubicBezTo>
                  <a:cubicBezTo>
                    <a:pt x="1849" y="1462"/>
                    <a:pt x="2108" y="1570"/>
                    <a:pt x="2370" y="1570"/>
                  </a:cubicBezTo>
                  <a:cubicBezTo>
                    <a:pt x="2512" y="1570"/>
                    <a:pt x="2655" y="1538"/>
                    <a:pt x="2790" y="1474"/>
                  </a:cubicBezTo>
                  <a:cubicBezTo>
                    <a:pt x="2958" y="1390"/>
                    <a:pt x="3091" y="1257"/>
                    <a:pt x="3242" y="1173"/>
                  </a:cubicBezTo>
                  <a:cubicBezTo>
                    <a:pt x="3340" y="1096"/>
                    <a:pt x="3461" y="1055"/>
                    <a:pt x="3584" y="1055"/>
                  </a:cubicBezTo>
                  <a:cubicBezTo>
                    <a:pt x="3648" y="1055"/>
                    <a:pt x="3713" y="1067"/>
                    <a:pt x="3776" y="1089"/>
                  </a:cubicBezTo>
                  <a:cubicBezTo>
                    <a:pt x="3852" y="1120"/>
                    <a:pt x="3928" y="1192"/>
                    <a:pt x="4017" y="1192"/>
                  </a:cubicBezTo>
                  <a:cubicBezTo>
                    <a:pt x="4026" y="1192"/>
                    <a:pt x="4035" y="1191"/>
                    <a:pt x="4044" y="1190"/>
                  </a:cubicBezTo>
                  <a:cubicBezTo>
                    <a:pt x="4127" y="1190"/>
                    <a:pt x="4194" y="1140"/>
                    <a:pt x="4227" y="1073"/>
                  </a:cubicBezTo>
                  <a:cubicBezTo>
                    <a:pt x="4261" y="1006"/>
                    <a:pt x="4277" y="922"/>
                    <a:pt x="4261" y="856"/>
                  </a:cubicBezTo>
                  <a:cubicBezTo>
                    <a:pt x="4211" y="555"/>
                    <a:pt x="4010" y="321"/>
                    <a:pt x="3743" y="204"/>
                  </a:cubicBezTo>
                  <a:cubicBezTo>
                    <a:pt x="3397" y="69"/>
                    <a:pt x="3038" y="1"/>
                    <a:pt x="2665" y="1"/>
                  </a:cubicBezTo>
                  <a:cubicBezTo>
                    <a:pt x="2623" y="1"/>
                    <a:pt x="2582" y="2"/>
                    <a:pt x="2540" y="3"/>
                  </a:cubicBezTo>
                  <a:cubicBezTo>
                    <a:pt x="2490" y="1"/>
                    <a:pt x="2441" y="0"/>
                    <a:pt x="239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07" name="Google Shape;3948;p60"/>
            <p:cNvSpPr>
              <a:spLocks/>
            </p:cNvSpPr>
            <p:nvPr/>
          </p:nvSpPr>
          <p:spPr bwMode="auto">
            <a:xfrm>
              <a:off x="1217577" y="1341932"/>
              <a:ext cx="37499" cy="40191"/>
            </a:xfrm>
            <a:custGeom>
              <a:avLst/>
              <a:gdLst>
                <a:gd name="T0" fmla="*/ 2147483647 w 1170"/>
                <a:gd name="T1" fmla="*/ 0 h 1254"/>
                <a:gd name="T2" fmla="*/ 0 w 1170"/>
                <a:gd name="T3" fmla="*/ 2147483647 h 1254"/>
                <a:gd name="T4" fmla="*/ 2147483647 w 1170"/>
                <a:gd name="T5" fmla="*/ 2147483647 h 1254"/>
                <a:gd name="T6" fmla="*/ 2147483647 w 1170"/>
                <a:gd name="T7" fmla="*/ 2147483647 h 1254"/>
                <a:gd name="T8" fmla="*/ 2147483647 w 1170"/>
                <a:gd name="T9" fmla="*/ 2147483647 h 1254"/>
                <a:gd name="T10" fmla="*/ 2147483647 w 1170"/>
                <a:gd name="T11" fmla="*/ 2147483647 h 1254"/>
                <a:gd name="T12" fmla="*/ 2147483647 w 1170"/>
                <a:gd name="T13" fmla="*/ 2147483647 h 1254"/>
                <a:gd name="T14" fmla="*/ 2147483647 w 1170"/>
                <a:gd name="T15" fmla="*/ 0 h 125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70" h="1254" extrusionOk="0">
                  <a:moveTo>
                    <a:pt x="418" y="0"/>
                  </a:moveTo>
                  <a:cubicBezTo>
                    <a:pt x="201" y="0"/>
                    <a:pt x="34" y="151"/>
                    <a:pt x="0" y="351"/>
                  </a:cubicBezTo>
                  <a:lnTo>
                    <a:pt x="84" y="418"/>
                  </a:lnTo>
                  <a:cubicBezTo>
                    <a:pt x="134" y="685"/>
                    <a:pt x="268" y="919"/>
                    <a:pt x="468" y="1086"/>
                  </a:cubicBezTo>
                  <a:cubicBezTo>
                    <a:pt x="552" y="1187"/>
                    <a:pt x="669" y="1237"/>
                    <a:pt x="802" y="1253"/>
                  </a:cubicBezTo>
                  <a:cubicBezTo>
                    <a:pt x="1020" y="1220"/>
                    <a:pt x="1170" y="1036"/>
                    <a:pt x="1170" y="819"/>
                  </a:cubicBezTo>
                  <a:cubicBezTo>
                    <a:pt x="1170" y="618"/>
                    <a:pt x="1070" y="418"/>
                    <a:pt x="919" y="268"/>
                  </a:cubicBezTo>
                  <a:cubicBezTo>
                    <a:pt x="802" y="117"/>
                    <a:pt x="619" y="17"/>
                    <a:pt x="418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08" name="Google Shape;3949;p60"/>
            <p:cNvSpPr>
              <a:spLocks/>
            </p:cNvSpPr>
            <p:nvPr/>
          </p:nvSpPr>
          <p:spPr bwMode="auto">
            <a:xfrm>
              <a:off x="1182225" y="1415711"/>
              <a:ext cx="8077" cy="7724"/>
            </a:xfrm>
            <a:custGeom>
              <a:avLst/>
              <a:gdLst>
                <a:gd name="T0" fmla="*/ 2147483647 w 252"/>
                <a:gd name="T1" fmla="*/ 2147483647 h 241"/>
                <a:gd name="T2" fmla="*/ 2147483647 w 252"/>
                <a:gd name="T3" fmla="*/ 2147483647 h 241"/>
                <a:gd name="T4" fmla="*/ 2147483647 w 252"/>
                <a:gd name="T5" fmla="*/ 2147483647 h 241"/>
                <a:gd name="T6" fmla="*/ 2147483647 w 252"/>
                <a:gd name="T7" fmla="*/ 2147483647 h 241"/>
                <a:gd name="T8" fmla="*/ 2147483647 w 252"/>
                <a:gd name="T9" fmla="*/ 2147483647 h 241"/>
                <a:gd name="T10" fmla="*/ 2147483647 w 252"/>
                <a:gd name="T11" fmla="*/ 2147483647 h 241"/>
                <a:gd name="T12" fmla="*/ 2147483647 w 252"/>
                <a:gd name="T13" fmla="*/ 2147483647 h 2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2" h="241" extrusionOk="0">
                  <a:moveTo>
                    <a:pt x="104" y="1"/>
                  </a:moveTo>
                  <a:cubicBezTo>
                    <a:pt x="39" y="1"/>
                    <a:pt x="1" y="48"/>
                    <a:pt x="1" y="121"/>
                  </a:cubicBezTo>
                  <a:cubicBezTo>
                    <a:pt x="1" y="188"/>
                    <a:pt x="51" y="238"/>
                    <a:pt x="117" y="238"/>
                  </a:cubicBezTo>
                  <a:cubicBezTo>
                    <a:pt x="125" y="240"/>
                    <a:pt x="132" y="241"/>
                    <a:pt x="139" y="241"/>
                  </a:cubicBezTo>
                  <a:cubicBezTo>
                    <a:pt x="198" y="241"/>
                    <a:pt x="251" y="181"/>
                    <a:pt x="251" y="121"/>
                  </a:cubicBezTo>
                  <a:cubicBezTo>
                    <a:pt x="251" y="54"/>
                    <a:pt x="201" y="4"/>
                    <a:pt x="134" y="4"/>
                  </a:cubicBezTo>
                  <a:cubicBezTo>
                    <a:pt x="123" y="2"/>
                    <a:pt x="113" y="1"/>
                    <a:pt x="10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09" name="Google Shape;3950;p60"/>
            <p:cNvSpPr>
              <a:spLocks/>
            </p:cNvSpPr>
            <p:nvPr/>
          </p:nvSpPr>
          <p:spPr bwMode="auto">
            <a:xfrm>
              <a:off x="1174726" y="1410455"/>
              <a:ext cx="17179" cy="4423"/>
            </a:xfrm>
            <a:custGeom>
              <a:avLst/>
              <a:gdLst>
                <a:gd name="T0" fmla="*/ 2147483647 w 536"/>
                <a:gd name="T1" fmla="*/ 2147483647 h 138"/>
                <a:gd name="T2" fmla="*/ 2147483647 w 536"/>
                <a:gd name="T3" fmla="*/ 2147483647 h 138"/>
                <a:gd name="T4" fmla="*/ 2147483647 w 536"/>
                <a:gd name="T5" fmla="*/ 2147483647 h 138"/>
                <a:gd name="T6" fmla="*/ 2147483647 w 536"/>
                <a:gd name="T7" fmla="*/ 2147483647 h 138"/>
                <a:gd name="T8" fmla="*/ 2147483647 w 536"/>
                <a:gd name="T9" fmla="*/ 2147483647 h 138"/>
                <a:gd name="T10" fmla="*/ 2147483647 w 536"/>
                <a:gd name="T11" fmla="*/ 2147483647 h 138"/>
                <a:gd name="T12" fmla="*/ 2147483647 w 536"/>
                <a:gd name="T13" fmla="*/ 2147483647 h 138"/>
                <a:gd name="T14" fmla="*/ 2147483647 w 536"/>
                <a:gd name="T15" fmla="*/ 2147483647 h 138"/>
                <a:gd name="T16" fmla="*/ 2147483647 w 536"/>
                <a:gd name="T17" fmla="*/ 2147483647 h 13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36" h="138" extrusionOk="0">
                  <a:moveTo>
                    <a:pt x="268" y="1"/>
                  </a:moveTo>
                  <a:cubicBezTo>
                    <a:pt x="184" y="1"/>
                    <a:pt x="118" y="18"/>
                    <a:pt x="67" y="68"/>
                  </a:cubicBezTo>
                  <a:cubicBezTo>
                    <a:pt x="17" y="101"/>
                    <a:pt x="1" y="135"/>
                    <a:pt x="17" y="135"/>
                  </a:cubicBezTo>
                  <a:cubicBezTo>
                    <a:pt x="19" y="136"/>
                    <a:pt x="22" y="137"/>
                    <a:pt x="26" y="137"/>
                  </a:cubicBezTo>
                  <a:cubicBezTo>
                    <a:pt x="57" y="137"/>
                    <a:pt x="149" y="84"/>
                    <a:pt x="268" y="84"/>
                  </a:cubicBezTo>
                  <a:cubicBezTo>
                    <a:pt x="387" y="84"/>
                    <a:pt x="479" y="137"/>
                    <a:pt x="510" y="137"/>
                  </a:cubicBezTo>
                  <a:cubicBezTo>
                    <a:pt x="514" y="137"/>
                    <a:pt x="517" y="136"/>
                    <a:pt x="519" y="135"/>
                  </a:cubicBezTo>
                  <a:cubicBezTo>
                    <a:pt x="535" y="118"/>
                    <a:pt x="519" y="84"/>
                    <a:pt x="468" y="51"/>
                  </a:cubicBezTo>
                  <a:cubicBezTo>
                    <a:pt x="402" y="18"/>
                    <a:pt x="335" y="1"/>
                    <a:pt x="26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10" name="Google Shape;3951;p60"/>
            <p:cNvSpPr>
              <a:spLocks/>
            </p:cNvSpPr>
            <p:nvPr/>
          </p:nvSpPr>
          <p:spPr bwMode="auto">
            <a:xfrm>
              <a:off x="1227736" y="1415294"/>
              <a:ext cx="8077" cy="8045"/>
            </a:xfrm>
            <a:custGeom>
              <a:avLst/>
              <a:gdLst>
                <a:gd name="T0" fmla="*/ 2147483647 w 252"/>
                <a:gd name="T1" fmla="*/ 0 h 251"/>
                <a:gd name="T2" fmla="*/ 2147483647 w 252"/>
                <a:gd name="T3" fmla="*/ 2147483647 h 251"/>
                <a:gd name="T4" fmla="*/ 2147483647 w 252"/>
                <a:gd name="T5" fmla="*/ 2147483647 h 251"/>
                <a:gd name="T6" fmla="*/ 2147483647 w 252"/>
                <a:gd name="T7" fmla="*/ 2147483647 h 251"/>
                <a:gd name="T8" fmla="*/ 2147483647 w 252"/>
                <a:gd name="T9" fmla="*/ 0 h 2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" h="251" extrusionOk="0">
                  <a:moveTo>
                    <a:pt x="118" y="0"/>
                  </a:moveTo>
                  <a:cubicBezTo>
                    <a:pt x="51" y="0"/>
                    <a:pt x="1" y="50"/>
                    <a:pt x="1" y="117"/>
                  </a:cubicBezTo>
                  <a:cubicBezTo>
                    <a:pt x="1" y="201"/>
                    <a:pt x="51" y="251"/>
                    <a:pt x="118" y="251"/>
                  </a:cubicBezTo>
                  <a:cubicBezTo>
                    <a:pt x="185" y="251"/>
                    <a:pt x="251" y="201"/>
                    <a:pt x="251" y="134"/>
                  </a:cubicBezTo>
                  <a:cubicBezTo>
                    <a:pt x="251" y="67"/>
                    <a:pt x="201" y="0"/>
                    <a:pt x="118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11" name="Google Shape;3952;p60"/>
            <p:cNvSpPr>
              <a:spLocks/>
            </p:cNvSpPr>
            <p:nvPr/>
          </p:nvSpPr>
          <p:spPr bwMode="auto">
            <a:xfrm>
              <a:off x="1221326" y="1410999"/>
              <a:ext cx="16634" cy="4936"/>
            </a:xfrm>
            <a:custGeom>
              <a:avLst/>
              <a:gdLst>
                <a:gd name="T0" fmla="*/ 2147483647 w 519"/>
                <a:gd name="T1" fmla="*/ 2147483647 h 154"/>
                <a:gd name="T2" fmla="*/ 2147483647 w 519"/>
                <a:gd name="T3" fmla="*/ 2147483647 h 154"/>
                <a:gd name="T4" fmla="*/ 2147483647 w 519"/>
                <a:gd name="T5" fmla="*/ 2147483647 h 154"/>
                <a:gd name="T6" fmla="*/ 2147483647 w 519"/>
                <a:gd name="T7" fmla="*/ 2147483647 h 154"/>
                <a:gd name="T8" fmla="*/ 2147483647 w 519"/>
                <a:gd name="T9" fmla="*/ 2147483647 h 154"/>
                <a:gd name="T10" fmla="*/ 2147483647 w 519"/>
                <a:gd name="T11" fmla="*/ 2147483647 h 154"/>
                <a:gd name="T12" fmla="*/ 2147483647 w 519"/>
                <a:gd name="T13" fmla="*/ 2147483647 h 154"/>
                <a:gd name="T14" fmla="*/ 2147483647 w 519"/>
                <a:gd name="T15" fmla="*/ 2147483647 h 154"/>
                <a:gd name="T16" fmla="*/ 2147483647 w 519"/>
                <a:gd name="T17" fmla="*/ 2147483647 h 15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9" h="154" extrusionOk="0">
                  <a:moveTo>
                    <a:pt x="251" y="1"/>
                  </a:moveTo>
                  <a:cubicBezTo>
                    <a:pt x="184" y="1"/>
                    <a:pt x="117" y="34"/>
                    <a:pt x="50" y="67"/>
                  </a:cubicBezTo>
                  <a:cubicBezTo>
                    <a:pt x="17" y="101"/>
                    <a:pt x="0" y="134"/>
                    <a:pt x="17" y="151"/>
                  </a:cubicBezTo>
                  <a:cubicBezTo>
                    <a:pt x="18" y="153"/>
                    <a:pt x="21" y="153"/>
                    <a:pt x="23" y="153"/>
                  </a:cubicBezTo>
                  <a:cubicBezTo>
                    <a:pt x="49" y="153"/>
                    <a:pt x="131" y="84"/>
                    <a:pt x="268" y="84"/>
                  </a:cubicBezTo>
                  <a:cubicBezTo>
                    <a:pt x="386" y="84"/>
                    <a:pt x="479" y="137"/>
                    <a:pt x="510" y="137"/>
                  </a:cubicBezTo>
                  <a:cubicBezTo>
                    <a:pt x="513" y="137"/>
                    <a:pt x="516" y="136"/>
                    <a:pt x="518" y="134"/>
                  </a:cubicBezTo>
                  <a:cubicBezTo>
                    <a:pt x="518" y="118"/>
                    <a:pt x="502" y="101"/>
                    <a:pt x="468" y="67"/>
                  </a:cubicBezTo>
                  <a:cubicBezTo>
                    <a:pt x="401" y="17"/>
                    <a:pt x="334" y="1"/>
                    <a:pt x="25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12" name="Google Shape;3953;p60"/>
            <p:cNvSpPr>
              <a:spLocks/>
            </p:cNvSpPr>
            <p:nvPr/>
          </p:nvSpPr>
          <p:spPr bwMode="auto">
            <a:xfrm>
              <a:off x="1192385" y="1453850"/>
              <a:ext cx="13429" cy="13429"/>
            </a:xfrm>
            <a:custGeom>
              <a:avLst/>
              <a:gdLst>
                <a:gd name="T0" fmla="*/ 2147483647 w 419"/>
                <a:gd name="T1" fmla="*/ 0 h 419"/>
                <a:gd name="T2" fmla="*/ 2147483647 w 419"/>
                <a:gd name="T3" fmla="*/ 2147483647 h 419"/>
                <a:gd name="T4" fmla="*/ 2147483647 w 419"/>
                <a:gd name="T5" fmla="*/ 2147483647 h 419"/>
                <a:gd name="T6" fmla="*/ 2147483647 w 419"/>
                <a:gd name="T7" fmla="*/ 2147483647 h 419"/>
                <a:gd name="T8" fmla="*/ 2147483647 w 419"/>
                <a:gd name="T9" fmla="*/ 2147483647 h 419"/>
                <a:gd name="T10" fmla="*/ 2147483647 w 419"/>
                <a:gd name="T11" fmla="*/ 0 h 4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9" h="419" extrusionOk="0">
                  <a:moveTo>
                    <a:pt x="34" y="0"/>
                  </a:moveTo>
                  <a:cubicBezTo>
                    <a:pt x="18" y="0"/>
                    <a:pt x="1" y="34"/>
                    <a:pt x="1" y="101"/>
                  </a:cubicBezTo>
                  <a:cubicBezTo>
                    <a:pt x="18" y="268"/>
                    <a:pt x="151" y="401"/>
                    <a:pt x="318" y="418"/>
                  </a:cubicBezTo>
                  <a:cubicBezTo>
                    <a:pt x="369" y="418"/>
                    <a:pt x="419" y="401"/>
                    <a:pt x="419" y="401"/>
                  </a:cubicBezTo>
                  <a:cubicBezTo>
                    <a:pt x="419" y="385"/>
                    <a:pt x="268" y="385"/>
                    <a:pt x="151" y="268"/>
                  </a:cubicBezTo>
                  <a:cubicBezTo>
                    <a:pt x="34" y="151"/>
                    <a:pt x="51" y="0"/>
                    <a:pt x="3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13" name="Google Shape;3954;p60"/>
            <p:cNvSpPr>
              <a:spLocks/>
            </p:cNvSpPr>
            <p:nvPr/>
          </p:nvSpPr>
          <p:spPr bwMode="auto">
            <a:xfrm>
              <a:off x="1213282" y="1612882"/>
              <a:ext cx="404888" cy="191883"/>
            </a:xfrm>
            <a:custGeom>
              <a:avLst/>
              <a:gdLst>
                <a:gd name="T0" fmla="*/ 2147483647 w 12633"/>
                <a:gd name="T1" fmla="*/ 2147483647 h 5987"/>
                <a:gd name="T2" fmla="*/ 2147483647 w 12633"/>
                <a:gd name="T3" fmla="*/ 2147483647 h 5987"/>
                <a:gd name="T4" fmla="*/ 2147483647 w 12633"/>
                <a:gd name="T5" fmla="*/ 2147483647 h 5987"/>
                <a:gd name="T6" fmla="*/ 2147483647 w 12633"/>
                <a:gd name="T7" fmla="*/ 2147483647 h 5987"/>
                <a:gd name="T8" fmla="*/ 2147483647 w 12633"/>
                <a:gd name="T9" fmla="*/ 2147483647 h 5987"/>
                <a:gd name="T10" fmla="*/ 2147483647 w 12633"/>
                <a:gd name="T11" fmla="*/ 2147483647 h 5987"/>
                <a:gd name="T12" fmla="*/ 2147483647 w 12633"/>
                <a:gd name="T13" fmla="*/ 2147483647 h 5987"/>
                <a:gd name="T14" fmla="*/ 2147483647 w 12633"/>
                <a:gd name="T15" fmla="*/ 2147483647 h 5987"/>
                <a:gd name="T16" fmla="*/ 2147483647 w 12633"/>
                <a:gd name="T17" fmla="*/ 2147483647 h 5987"/>
                <a:gd name="T18" fmla="*/ 2147483647 w 12633"/>
                <a:gd name="T19" fmla="*/ 2147483647 h 5987"/>
                <a:gd name="T20" fmla="*/ 2147483647 w 12633"/>
                <a:gd name="T21" fmla="*/ 2147483647 h 5987"/>
                <a:gd name="T22" fmla="*/ 2147483647 w 12633"/>
                <a:gd name="T23" fmla="*/ 2147483647 h 5987"/>
                <a:gd name="T24" fmla="*/ 2147483647 w 12633"/>
                <a:gd name="T25" fmla="*/ 2147483647 h 5987"/>
                <a:gd name="T26" fmla="*/ 2147483647 w 12633"/>
                <a:gd name="T27" fmla="*/ 2147483647 h 5987"/>
                <a:gd name="T28" fmla="*/ 2147483647 w 12633"/>
                <a:gd name="T29" fmla="*/ 2147483647 h 5987"/>
                <a:gd name="T30" fmla="*/ 2147483647 w 12633"/>
                <a:gd name="T31" fmla="*/ 2147483647 h 5987"/>
                <a:gd name="T32" fmla="*/ 2147483647 w 12633"/>
                <a:gd name="T33" fmla="*/ 2147483647 h 5987"/>
                <a:gd name="T34" fmla="*/ 2147483647 w 12633"/>
                <a:gd name="T35" fmla="*/ 2147483647 h 5987"/>
                <a:gd name="T36" fmla="*/ 2147483647 w 12633"/>
                <a:gd name="T37" fmla="*/ 2147483647 h 5987"/>
                <a:gd name="T38" fmla="*/ 2147483647 w 12633"/>
                <a:gd name="T39" fmla="*/ 2147483647 h 5987"/>
                <a:gd name="T40" fmla="*/ 2147483647 w 12633"/>
                <a:gd name="T41" fmla="*/ 2147483647 h 5987"/>
                <a:gd name="T42" fmla="*/ 2147483647 w 12633"/>
                <a:gd name="T43" fmla="*/ 2147483647 h 5987"/>
                <a:gd name="T44" fmla="*/ 2147483647 w 12633"/>
                <a:gd name="T45" fmla="*/ 2147483647 h 5987"/>
                <a:gd name="T46" fmla="*/ 2147483647 w 12633"/>
                <a:gd name="T47" fmla="*/ 2147483647 h 5987"/>
                <a:gd name="T48" fmla="*/ 2147483647 w 12633"/>
                <a:gd name="T49" fmla="*/ 2147483647 h 5987"/>
                <a:gd name="T50" fmla="*/ 2147483647 w 12633"/>
                <a:gd name="T51" fmla="*/ 2147483647 h 5987"/>
                <a:gd name="T52" fmla="*/ 2147483647 w 12633"/>
                <a:gd name="T53" fmla="*/ 2147483647 h 5987"/>
                <a:gd name="T54" fmla="*/ 2147483647 w 12633"/>
                <a:gd name="T55" fmla="*/ 2147483647 h 5987"/>
                <a:gd name="T56" fmla="*/ 2147483647 w 12633"/>
                <a:gd name="T57" fmla="*/ 2147483647 h 5987"/>
                <a:gd name="T58" fmla="*/ 2147483647 w 12633"/>
                <a:gd name="T59" fmla="*/ 2147483647 h 5987"/>
                <a:gd name="T60" fmla="*/ 2147483647 w 12633"/>
                <a:gd name="T61" fmla="*/ 2147483647 h 5987"/>
                <a:gd name="T62" fmla="*/ 2147483647 w 12633"/>
                <a:gd name="T63" fmla="*/ 2147483647 h 5987"/>
                <a:gd name="T64" fmla="*/ 2147483647 w 12633"/>
                <a:gd name="T65" fmla="*/ 2147483647 h 5987"/>
                <a:gd name="T66" fmla="*/ 2147483647 w 12633"/>
                <a:gd name="T67" fmla="*/ 2147483647 h 5987"/>
                <a:gd name="T68" fmla="*/ 2147483647 w 12633"/>
                <a:gd name="T69" fmla="*/ 2147483647 h 5987"/>
                <a:gd name="T70" fmla="*/ 2147483647 w 12633"/>
                <a:gd name="T71" fmla="*/ 2147483647 h 598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33" h="5987" extrusionOk="0">
                  <a:moveTo>
                    <a:pt x="2273" y="1"/>
                  </a:moveTo>
                  <a:lnTo>
                    <a:pt x="218" y="686"/>
                  </a:lnTo>
                  <a:cubicBezTo>
                    <a:pt x="218" y="686"/>
                    <a:pt x="1" y="1371"/>
                    <a:pt x="1337" y="4612"/>
                  </a:cubicBezTo>
                  <a:cubicBezTo>
                    <a:pt x="1767" y="5640"/>
                    <a:pt x="2833" y="5986"/>
                    <a:pt x="4075" y="5986"/>
                  </a:cubicBezTo>
                  <a:cubicBezTo>
                    <a:pt x="6653" y="5986"/>
                    <a:pt x="9992" y="4495"/>
                    <a:pt x="9992" y="4495"/>
                  </a:cubicBezTo>
                  <a:lnTo>
                    <a:pt x="9992" y="4479"/>
                  </a:lnTo>
                  <a:cubicBezTo>
                    <a:pt x="10527" y="4378"/>
                    <a:pt x="11062" y="4245"/>
                    <a:pt x="11580" y="4078"/>
                  </a:cubicBezTo>
                  <a:cubicBezTo>
                    <a:pt x="12298" y="3827"/>
                    <a:pt x="12281" y="3760"/>
                    <a:pt x="12231" y="3677"/>
                  </a:cubicBezTo>
                  <a:cubicBezTo>
                    <a:pt x="12214" y="3647"/>
                    <a:pt x="12174" y="3635"/>
                    <a:pt x="12119" y="3635"/>
                  </a:cubicBezTo>
                  <a:cubicBezTo>
                    <a:pt x="11872" y="3635"/>
                    <a:pt x="11322" y="3880"/>
                    <a:pt x="11158" y="3880"/>
                  </a:cubicBezTo>
                  <a:cubicBezTo>
                    <a:pt x="11112" y="3880"/>
                    <a:pt x="11097" y="3861"/>
                    <a:pt x="11129" y="3810"/>
                  </a:cubicBezTo>
                  <a:cubicBezTo>
                    <a:pt x="11312" y="3526"/>
                    <a:pt x="12632" y="3226"/>
                    <a:pt x="12499" y="3008"/>
                  </a:cubicBezTo>
                  <a:cubicBezTo>
                    <a:pt x="12470" y="2959"/>
                    <a:pt x="12409" y="2938"/>
                    <a:pt x="12328" y="2938"/>
                  </a:cubicBezTo>
                  <a:cubicBezTo>
                    <a:pt x="11946" y="2938"/>
                    <a:pt x="11111" y="3401"/>
                    <a:pt x="11028" y="3443"/>
                  </a:cubicBezTo>
                  <a:cubicBezTo>
                    <a:pt x="11014" y="3450"/>
                    <a:pt x="11000" y="3453"/>
                    <a:pt x="10987" y="3453"/>
                  </a:cubicBezTo>
                  <a:cubicBezTo>
                    <a:pt x="10908" y="3453"/>
                    <a:pt x="10859" y="3338"/>
                    <a:pt x="10945" y="3309"/>
                  </a:cubicBezTo>
                  <a:cubicBezTo>
                    <a:pt x="11078" y="3242"/>
                    <a:pt x="12532" y="2624"/>
                    <a:pt x="12365" y="2340"/>
                  </a:cubicBezTo>
                  <a:cubicBezTo>
                    <a:pt x="12342" y="2299"/>
                    <a:pt x="12306" y="2284"/>
                    <a:pt x="12265" y="2284"/>
                  </a:cubicBezTo>
                  <a:cubicBezTo>
                    <a:pt x="12155" y="2284"/>
                    <a:pt x="12014" y="2390"/>
                    <a:pt x="12014" y="2390"/>
                  </a:cubicBezTo>
                  <a:cubicBezTo>
                    <a:pt x="12014" y="2390"/>
                    <a:pt x="10932" y="2959"/>
                    <a:pt x="10677" y="2959"/>
                  </a:cubicBezTo>
                  <a:cubicBezTo>
                    <a:pt x="10652" y="2959"/>
                    <a:pt x="10635" y="2953"/>
                    <a:pt x="10627" y="2941"/>
                  </a:cubicBezTo>
                  <a:cubicBezTo>
                    <a:pt x="10544" y="2808"/>
                    <a:pt x="11312" y="2373"/>
                    <a:pt x="11580" y="2240"/>
                  </a:cubicBezTo>
                  <a:cubicBezTo>
                    <a:pt x="11847" y="2123"/>
                    <a:pt x="11897" y="1939"/>
                    <a:pt x="11747" y="1872"/>
                  </a:cubicBezTo>
                  <a:cubicBezTo>
                    <a:pt x="11739" y="1869"/>
                    <a:pt x="11729" y="1867"/>
                    <a:pt x="11717" y="1867"/>
                  </a:cubicBezTo>
                  <a:cubicBezTo>
                    <a:pt x="11529" y="1867"/>
                    <a:pt x="10794" y="2198"/>
                    <a:pt x="10544" y="2323"/>
                  </a:cubicBezTo>
                  <a:cubicBezTo>
                    <a:pt x="10385" y="2408"/>
                    <a:pt x="10037" y="2587"/>
                    <a:pt x="9856" y="2587"/>
                  </a:cubicBezTo>
                  <a:cubicBezTo>
                    <a:pt x="9751" y="2587"/>
                    <a:pt x="9702" y="2528"/>
                    <a:pt x="9775" y="2357"/>
                  </a:cubicBezTo>
                  <a:cubicBezTo>
                    <a:pt x="9976" y="1889"/>
                    <a:pt x="9959" y="1454"/>
                    <a:pt x="9859" y="1337"/>
                  </a:cubicBezTo>
                  <a:cubicBezTo>
                    <a:pt x="9828" y="1307"/>
                    <a:pt x="9791" y="1294"/>
                    <a:pt x="9753" y="1294"/>
                  </a:cubicBezTo>
                  <a:cubicBezTo>
                    <a:pt x="9666" y="1294"/>
                    <a:pt x="9580" y="1366"/>
                    <a:pt x="9591" y="1471"/>
                  </a:cubicBezTo>
                  <a:cubicBezTo>
                    <a:pt x="9575" y="1638"/>
                    <a:pt x="9541" y="1805"/>
                    <a:pt x="9491" y="1972"/>
                  </a:cubicBezTo>
                  <a:cubicBezTo>
                    <a:pt x="9441" y="2106"/>
                    <a:pt x="9374" y="2223"/>
                    <a:pt x="9291" y="2340"/>
                  </a:cubicBezTo>
                  <a:cubicBezTo>
                    <a:pt x="9190" y="2457"/>
                    <a:pt x="9107" y="2574"/>
                    <a:pt x="9023" y="2657"/>
                  </a:cubicBezTo>
                  <a:cubicBezTo>
                    <a:pt x="8360" y="2893"/>
                    <a:pt x="6592" y="3441"/>
                    <a:pt x="4786" y="3441"/>
                  </a:cubicBezTo>
                  <a:cubicBezTo>
                    <a:pt x="4544" y="3441"/>
                    <a:pt x="4302" y="3431"/>
                    <a:pt x="4061" y="3409"/>
                  </a:cubicBezTo>
                  <a:cubicBezTo>
                    <a:pt x="3693" y="3376"/>
                    <a:pt x="2273" y="1"/>
                    <a:pt x="2273" y="1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14" name="Google Shape;3955;p60"/>
            <p:cNvSpPr>
              <a:spLocks/>
            </p:cNvSpPr>
            <p:nvPr/>
          </p:nvSpPr>
          <p:spPr bwMode="auto">
            <a:xfrm>
              <a:off x="1029603" y="1530418"/>
              <a:ext cx="307968" cy="353992"/>
            </a:xfrm>
            <a:custGeom>
              <a:avLst/>
              <a:gdLst>
                <a:gd name="T0" fmla="*/ 2147483647 w 9609"/>
                <a:gd name="T1" fmla="*/ 2147483647 h 11045"/>
                <a:gd name="T2" fmla="*/ 2147483647 w 9609"/>
                <a:gd name="T3" fmla="*/ 2147483647 h 11045"/>
                <a:gd name="T4" fmla="*/ 2147483647 w 9609"/>
                <a:gd name="T5" fmla="*/ 2147483647 h 11045"/>
                <a:gd name="T6" fmla="*/ 2147483647 w 9609"/>
                <a:gd name="T7" fmla="*/ 2147483647 h 11045"/>
                <a:gd name="T8" fmla="*/ 2147483647 w 9609"/>
                <a:gd name="T9" fmla="*/ 2147483647 h 11045"/>
                <a:gd name="T10" fmla="*/ 2147483647 w 9609"/>
                <a:gd name="T11" fmla="*/ 2147483647 h 11045"/>
                <a:gd name="T12" fmla="*/ 2147483647 w 9609"/>
                <a:gd name="T13" fmla="*/ 2147483647 h 11045"/>
                <a:gd name="T14" fmla="*/ 2147483647 w 9609"/>
                <a:gd name="T15" fmla="*/ 2147483647 h 11045"/>
                <a:gd name="T16" fmla="*/ 2147483647 w 9609"/>
                <a:gd name="T17" fmla="*/ 2147483647 h 11045"/>
                <a:gd name="T18" fmla="*/ 2147483647 w 9609"/>
                <a:gd name="T19" fmla="*/ 2147483647 h 11045"/>
                <a:gd name="T20" fmla="*/ 2147483647 w 9609"/>
                <a:gd name="T21" fmla="*/ 2147483647 h 11045"/>
                <a:gd name="T22" fmla="*/ 2147483647 w 9609"/>
                <a:gd name="T23" fmla="*/ 2147483647 h 11045"/>
                <a:gd name="T24" fmla="*/ 2147483647 w 9609"/>
                <a:gd name="T25" fmla="*/ 2147483647 h 11045"/>
                <a:gd name="T26" fmla="*/ 2147483647 w 9609"/>
                <a:gd name="T27" fmla="*/ 2147483647 h 11045"/>
                <a:gd name="T28" fmla="*/ 2147483647 w 9609"/>
                <a:gd name="T29" fmla="*/ 2147483647 h 110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9609" h="11045" extrusionOk="0">
                  <a:moveTo>
                    <a:pt x="2808" y="1"/>
                  </a:moveTo>
                  <a:lnTo>
                    <a:pt x="2741" y="418"/>
                  </a:lnTo>
                  <a:lnTo>
                    <a:pt x="2340" y="402"/>
                  </a:lnTo>
                  <a:cubicBezTo>
                    <a:pt x="2340" y="402"/>
                    <a:pt x="1" y="636"/>
                    <a:pt x="1" y="3342"/>
                  </a:cubicBezTo>
                  <a:cubicBezTo>
                    <a:pt x="1" y="4612"/>
                    <a:pt x="686" y="5849"/>
                    <a:pt x="920" y="6450"/>
                  </a:cubicBezTo>
                  <a:cubicBezTo>
                    <a:pt x="1070" y="7720"/>
                    <a:pt x="535" y="10009"/>
                    <a:pt x="552" y="10577"/>
                  </a:cubicBezTo>
                  <a:lnTo>
                    <a:pt x="7202" y="11045"/>
                  </a:lnTo>
                  <a:lnTo>
                    <a:pt x="7486" y="6885"/>
                  </a:lnTo>
                  <a:lnTo>
                    <a:pt x="7419" y="6500"/>
                  </a:lnTo>
                  <a:lnTo>
                    <a:pt x="9608" y="5815"/>
                  </a:lnTo>
                  <a:lnTo>
                    <a:pt x="8689" y="3693"/>
                  </a:lnTo>
                  <a:cubicBezTo>
                    <a:pt x="7870" y="1772"/>
                    <a:pt x="6784" y="1020"/>
                    <a:pt x="6233" y="736"/>
                  </a:cubicBezTo>
                  <a:cubicBezTo>
                    <a:pt x="6032" y="652"/>
                    <a:pt x="5815" y="585"/>
                    <a:pt x="5598" y="585"/>
                  </a:cubicBezTo>
                  <a:lnTo>
                    <a:pt x="5514" y="251"/>
                  </a:lnTo>
                  <a:lnTo>
                    <a:pt x="2808" y="1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15" name="Google Shape;3956;p60"/>
            <p:cNvSpPr>
              <a:spLocks/>
            </p:cNvSpPr>
            <p:nvPr/>
          </p:nvSpPr>
          <p:spPr bwMode="auto">
            <a:xfrm>
              <a:off x="1207930" y="1262223"/>
              <a:ext cx="643724" cy="715388"/>
            </a:xfrm>
            <a:custGeom>
              <a:avLst/>
              <a:gdLst>
                <a:gd name="T0" fmla="*/ 2147483647 w 20085"/>
                <a:gd name="T1" fmla="*/ 2147483647 h 22321"/>
                <a:gd name="T2" fmla="*/ 2147483647 w 20085"/>
                <a:gd name="T3" fmla="*/ 2147483647 h 22321"/>
                <a:gd name="T4" fmla="*/ 2147483647 w 20085"/>
                <a:gd name="T5" fmla="*/ 2147483647 h 22321"/>
                <a:gd name="T6" fmla="*/ 2147483647 w 20085"/>
                <a:gd name="T7" fmla="*/ 2147483647 h 22321"/>
                <a:gd name="T8" fmla="*/ 2147483647 w 20085"/>
                <a:gd name="T9" fmla="*/ 2147483647 h 22321"/>
                <a:gd name="T10" fmla="*/ 2147483647 w 20085"/>
                <a:gd name="T11" fmla="*/ 2147483647 h 22321"/>
                <a:gd name="T12" fmla="*/ 2147483647 w 20085"/>
                <a:gd name="T13" fmla="*/ 2147483647 h 22321"/>
                <a:gd name="T14" fmla="*/ 2147483647 w 20085"/>
                <a:gd name="T15" fmla="*/ 2147483647 h 22321"/>
                <a:gd name="T16" fmla="*/ 2147483647 w 20085"/>
                <a:gd name="T17" fmla="*/ 0 h 22321"/>
                <a:gd name="T18" fmla="*/ 2147483647 w 20085"/>
                <a:gd name="T19" fmla="*/ 2147483647 h 22321"/>
                <a:gd name="T20" fmla="*/ 2147483647 w 20085"/>
                <a:gd name="T21" fmla="*/ 2147483647 h 22321"/>
                <a:gd name="T22" fmla="*/ 2147483647 w 20085"/>
                <a:gd name="T23" fmla="*/ 2147483647 h 22321"/>
                <a:gd name="T24" fmla="*/ 2147483647 w 20085"/>
                <a:gd name="T25" fmla="*/ 2147483647 h 22321"/>
                <a:gd name="T26" fmla="*/ 2147483647 w 20085"/>
                <a:gd name="T27" fmla="*/ 2147483647 h 22321"/>
                <a:gd name="T28" fmla="*/ 2147483647 w 20085"/>
                <a:gd name="T29" fmla="*/ 2147483647 h 22321"/>
                <a:gd name="T30" fmla="*/ 2147483647 w 20085"/>
                <a:gd name="T31" fmla="*/ 2147483647 h 22321"/>
                <a:gd name="T32" fmla="*/ 2147483647 w 20085"/>
                <a:gd name="T33" fmla="*/ 2147483647 h 22321"/>
                <a:gd name="T34" fmla="*/ 2147483647 w 20085"/>
                <a:gd name="T35" fmla="*/ 2147483647 h 22321"/>
                <a:gd name="T36" fmla="*/ 2147483647 w 20085"/>
                <a:gd name="T37" fmla="*/ 2147483647 h 22321"/>
                <a:gd name="T38" fmla="*/ 2147483647 w 20085"/>
                <a:gd name="T39" fmla="*/ 0 h 2232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0085" h="22321" extrusionOk="0">
                  <a:moveTo>
                    <a:pt x="11829" y="1278"/>
                  </a:moveTo>
                  <a:cubicBezTo>
                    <a:pt x="13730" y="1278"/>
                    <a:pt x="15596" y="2122"/>
                    <a:pt x="16859" y="3690"/>
                  </a:cubicBezTo>
                  <a:cubicBezTo>
                    <a:pt x="17929" y="5010"/>
                    <a:pt x="18430" y="6715"/>
                    <a:pt x="18246" y="8419"/>
                  </a:cubicBezTo>
                  <a:cubicBezTo>
                    <a:pt x="17929" y="11476"/>
                    <a:pt x="15473" y="13882"/>
                    <a:pt x="12415" y="14167"/>
                  </a:cubicBezTo>
                  <a:cubicBezTo>
                    <a:pt x="12224" y="14183"/>
                    <a:pt x="12034" y="14191"/>
                    <a:pt x="11846" y="14191"/>
                  </a:cubicBezTo>
                  <a:cubicBezTo>
                    <a:pt x="8998" y="14191"/>
                    <a:pt x="6463" y="12329"/>
                    <a:pt x="5648" y="9555"/>
                  </a:cubicBezTo>
                  <a:cubicBezTo>
                    <a:pt x="4779" y="6598"/>
                    <a:pt x="6116" y="3440"/>
                    <a:pt x="8839" y="2019"/>
                  </a:cubicBezTo>
                  <a:cubicBezTo>
                    <a:pt x="9788" y="1519"/>
                    <a:pt x="10813" y="1278"/>
                    <a:pt x="11829" y="1278"/>
                  </a:cubicBezTo>
                  <a:close/>
                  <a:moveTo>
                    <a:pt x="11831" y="0"/>
                  </a:moveTo>
                  <a:cubicBezTo>
                    <a:pt x="11107" y="0"/>
                    <a:pt x="10375" y="103"/>
                    <a:pt x="9658" y="315"/>
                  </a:cubicBezTo>
                  <a:cubicBezTo>
                    <a:pt x="6651" y="1201"/>
                    <a:pt x="4478" y="3807"/>
                    <a:pt x="4144" y="6915"/>
                  </a:cubicBezTo>
                  <a:cubicBezTo>
                    <a:pt x="3877" y="9421"/>
                    <a:pt x="4863" y="11894"/>
                    <a:pt x="6751" y="13565"/>
                  </a:cubicBezTo>
                  <a:lnTo>
                    <a:pt x="1" y="21502"/>
                  </a:lnTo>
                  <a:lnTo>
                    <a:pt x="970" y="22320"/>
                  </a:lnTo>
                  <a:lnTo>
                    <a:pt x="7787" y="14317"/>
                  </a:lnTo>
                  <a:cubicBezTo>
                    <a:pt x="8773" y="14918"/>
                    <a:pt x="9875" y="15303"/>
                    <a:pt x="11011" y="15420"/>
                  </a:cubicBezTo>
                  <a:cubicBezTo>
                    <a:pt x="11296" y="15453"/>
                    <a:pt x="11563" y="15470"/>
                    <a:pt x="11847" y="15470"/>
                  </a:cubicBezTo>
                  <a:cubicBezTo>
                    <a:pt x="14821" y="15453"/>
                    <a:pt x="17528" y="13749"/>
                    <a:pt x="18814" y="11059"/>
                  </a:cubicBezTo>
                  <a:cubicBezTo>
                    <a:pt x="20084" y="8385"/>
                    <a:pt x="19717" y="5194"/>
                    <a:pt x="17845" y="2888"/>
                  </a:cubicBezTo>
                  <a:cubicBezTo>
                    <a:pt x="16359" y="1034"/>
                    <a:pt x="14129" y="0"/>
                    <a:pt x="1183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16" name="Google Shape;3957;p60"/>
            <p:cNvSpPr>
              <a:spLocks/>
            </p:cNvSpPr>
            <p:nvPr/>
          </p:nvSpPr>
          <p:spPr bwMode="auto">
            <a:xfrm>
              <a:off x="1187578" y="1244980"/>
              <a:ext cx="646929" cy="717632"/>
            </a:xfrm>
            <a:custGeom>
              <a:avLst/>
              <a:gdLst>
                <a:gd name="T0" fmla="*/ 2147483647 w 20185"/>
                <a:gd name="T1" fmla="*/ 2147483647 h 22391"/>
                <a:gd name="T2" fmla="*/ 2147483647 w 20185"/>
                <a:gd name="T3" fmla="*/ 2147483647 h 22391"/>
                <a:gd name="T4" fmla="*/ 2147483647 w 20185"/>
                <a:gd name="T5" fmla="*/ 2147483647 h 22391"/>
                <a:gd name="T6" fmla="*/ 2147483647 w 20185"/>
                <a:gd name="T7" fmla="*/ 2147483647 h 22391"/>
                <a:gd name="T8" fmla="*/ 2147483647 w 20185"/>
                <a:gd name="T9" fmla="*/ 2147483647 h 22391"/>
                <a:gd name="T10" fmla="*/ 2147483647 w 20185"/>
                <a:gd name="T11" fmla="*/ 2147483647 h 22391"/>
                <a:gd name="T12" fmla="*/ 2147483647 w 20185"/>
                <a:gd name="T13" fmla="*/ 2147483647 h 22391"/>
                <a:gd name="T14" fmla="*/ 2147483647 w 20185"/>
                <a:gd name="T15" fmla="*/ 2147483647 h 22391"/>
                <a:gd name="T16" fmla="*/ 2147483647 w 20185"/>
                <a:gd name="T17" fmla="*/ 2147483647 h 22391"/>
                <a:gd name="T18" fmla="*/ 2147483647 w 20185"/>
                <a:gd name="T19" fmla="*/ 2147483647 h 22391"/>
                <a:gd name="T20" fmla="*/ 2147483647 w 20185"/>
                <a:gd name="T21" fmla="*/ 2147483647 h 22391"/>
                <a:gd name="T22" fmla="*/ 2147483647 w 20185"/>
                <a:gd name="T23" fmla="*/ 2147483647 h 22391"/>
                <a:gd name="T24" fmla="*/ 2147483647 w 20185"/>
                <a:gd name="T25" fmla="*/ 2147483647 h 22391"/>
                <a:gd name="T26" fmla="*/ 2147483647 w 20185"/>
                <a:gd name="T27" fmla="*/ 2147483647 h 22391"/>
                <a:gd name="T28" fmla="*/ 2147483647 w 20185"/>
                <a:gd name="T29" fmla="*/ 2147483647 h 22391"/>
                <a:gd name="T30" fmla="*/ 2147483647 w 20185"/>
                <a:gd name="T31" fmla="*/ 2147483647 h 22391"/>
                <a:gd name="T32" fmla="*/ 2147483647 w 20185"/>
                <a:gd name="T33" fmla="*/ 2147483647 h 22391"/>
                <a:gd name="T34" fmla="*/ 2147483647 w 20185"/>
                <a:gd name="T35" fmla="*/ 2147483647 h 22391"/>
                <a:gd name="T36" fmla="*/ 2147483647 w 20185"/>
                <a:gd name="T37" fmla="*/ 2147483647 h 22391"/>
                <a:gd name="T38" fmla="*/ 2147483647 w 20185"/>
                <a:gd name="T39" fmla="*/ 2147483647 h 2239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0185" h="22391" extrusionOk="0">
                  <a:moveTo>
                    <a:pt x="11913" y="1276"/>
                  </a:moveTo>
                  <a:cubicBezTo>
                    <a:pt x="13821" y="1276"/>
                    <a:pt x="15688" y="2117"/>
                    <a:pt x="16943" y="3677"/>
                  </a:cubicBezTo>
                  <a:cubicBezTo>
                    <a:pt x="18029" y="5014"/>
                    <a:pt x="18530" y="6718"/>
                    <a:pt x="18347" y="8422"/>
                  </a:cubicBezTo>
                  <a:cubicBezTo>
                    <a:pt x="18012" y="11480"/>
                    <a:pt x="15573" y="13886"/>
                    <a:pt x="12499" y="14153"/>
                  </a:cubicBezTo>
                  <a:cubicBezTo>
                    <a:pt x="12300" y="14172"/>
                    <a:pt x="12102" y="14181"/>
                    <a:pt x="11905" y="14181"/>
                  </a:cubicBezTo>
                  <a:cubicBezTo>
                    <a:pt x="9080" y="14181"/>
                    <a:pt x="6544" y="12308"/>
                    <a:pt x="5732" y="9558"/>
                  </a:cubicBezTo>
                  <a:cubicBezTo>
                    <a:pt x="4863" y="6601"/>
                    <a:pt x="6199" y="3443"/>
                    <a:pt x="8923" y="2006"/>
                  </a:cubicBezTo>
                  <a:cubicBezTo>
                    <a:pt x="9874" y="1513"/>
                    <a:pt x="10899" y="1276"/>
                    <a:pt x="11913" y="1276"/>
                  </a:cubicBezTo>
                  <a:close/>
                  <a:moveTo>
                    <a:pt x="11938" y="1"/>
                  </a:moveTo>
                  <a:cubicBezTo>
                    <a:pt x="11207" y="1"/>
                    <a:pt x="10468" y="105"/>
                    <a:pt x="9742" y="318"/>
                  </a:cubicBezTo>
                  <a:cubicBezTo>
                    <a:pt x="6751" y="1204"/>
                    <a:pt x="4579" y="3794"/>
                    <a:pt x="4245" y="6902"/>
                  </a:cubicBezTo>
                  <a:cubicBezTo>
                    <a:pt x="3977" y="9408"/>
                    <a:pt x="4946" y="11897"/>
                    <a:pt x="6851" y="13552"/>
                  </a:cubicBezTo>
                  <a:lnTo>
                    <a:pt x="1" y="21555"/>
                  </a:lnTo>
                  <a:lnTo>
                    <a:pt x="1037" y="22390"/>
                  </a:lnTo>
                  <a:lnTo>
                    <a:pt x="7870" y="14320"/>
                  </a:lnTo>
                  <a:cubicBezTo>
                    <a:pt x="8856" y="14922"/>
                    <a:pt x="9959" y="15289"/>
                    <a:pt x="11112" y="15406"/>
                  </a:cubicBezTo>
                  <a:cubicBezTo>
                    <a:pt x="11379" y="15440"/>
                    <a:pt x="11663" y="15456"/>
                    <a:pt x="11947" y="15456"/>
                  </a:cubicBezTo>
                  <a:cubicBezTo>
                    <a:pt x="14921" y="15456"/>
                    <a:pt x="17628" y="13735"/>
                    <a:pt x="18898" y="11062"/>
                  </a:cubicBezTo>
                  <a:cubicBezTo>
                    <a:pt x="20185" y="8372"/>
                    <a:pt x="19800" y="5197"/>
                    <a:pt x="17946" y="2875"/>
                  </a:cubicBezTo>
                  <a:cubicBezTo>
                    <a:pt x="16450" y="1025"/>
                    <a:pt x="14234" y="1"/>
                    <a:pt x="11938" y="1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17" name="Google Shape;3958;p60"/>
            <p:cNvSpPr>
              <a:spLocks/>
            </p:cNvSpPr>
            <p:nvPr/>
          </p:nvSpPr>
          <p:spPr bwMode="auto">
            <a:xfrm>
              <a:off x="1405005" y="1400840"/>
              <a:ext cx="52498" cy="226017"/>
            </a:xfrm>
            <a:custGeom>
              <a:avLst/>
              <a:gdLst>
                <a:gd name="T0" fmla="*/ 2147483647 w 1638"/>
                <a:gd name="T1" fmla="*/ 0 h 7052"/>
                <a:gd name="T2" fmla="*/ 2147483647 w 1638"/>
                <a:gd name="T3" fmla="*/ 0 h 7052"/>
                <a:gd name="T4" fmla="*/ 2147483647 w 1638"/>
                <a:gd name="T5" fmla="*/ 2147483647 h 7052"/>
                <a:gd name="T6" fmla="*/ 2147483647 w 1638"/>
                <a:gd name="T7" fmla="*/ 0 h 7052"/>
                <a:gd name="T8" fmla="*/ 2147483647 w 1638"/>
                <a:gd name="T9" fmla="*/ 2147483647 h 7052"/>
                <a:gd name="T10" fmla="*/ 2147483647 w 1638"/>
                <a:gd name="T11" fmla="*/ 2147483647 h 7052"/>
                <a:gd name="T12" fmla="*/ 2147483647 w 1638"/>
                <a:gd name="T13" fmla="*/ 2147483647 h 7052"/>
                <a:gd name="T14" fmla="*/ 2147483647 w 1638"/>
                <a:gd name="T15" fmla="*/ 2147483647 h 7052"/>
                <a:gd name="T16" fmla="*/ 2147483647 w 1638"/>
                <a:gd name="T17" fmla="*/ 2147483647 h 7052"/>
                <a:gd name="T18" fmla="*/ 2147483647 w 1638"/>
                <a:gd name="T19" fmla="*/ 2147483647 h 7052"/>
                <a:gd name="T20" fmla="*/ 2147483647 w 1638"/>
                <a:gd name="T21" fmla="*/ 2147483647 h 7052"/>
                <a:gd name="T22" fmla="*/ 2147483647 w 1638"/>
                <a:gd name="T23" fmla="*/ 2147483647 h 7052"/>
                <a:gd name="T24" fmla="*/ 2147483647 w 1638"/>
                <a:gd name="T25" fmla="*/ 2147483647 h 7052"/>
                <a:gd name="T26" fmla="*/ 2147483647 w 1638"/>
                <a:gd name="T27" fmla="*/ 2147483647 h 7052"/>
                <a:gd name="T28" fmla="*/ 2147483647 w 1638"/>
                <a:gd name="T29" fmla="*/ 2147483647 h 7052"/>
                <a:gd name="T30" fmla="*/ 2147483647 w 1638"/>
                <a:gd name="T31" fmla="*/ 2147483647 h 7052"/>
                <a:gd name="T32" fmla="*/ 2147483647 w 1638"/>
                <a:gd name="T33" fmla="*/ 2147483647 h 705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638" h="7052" extrusionOk="0">
                  <a:moveTo>
                    <a:pt x="1036" y="0"/>
                  </a:moveTo>
                  <a:lnTo>
                    <a:pt x="1036" y="0"/>
                  </a:lnTo>
                  <a:cubicBezTo>
                    <a:pt x="1020" y="17"/>
                    <a:pt x="1003" y="34"/>
                    <a:pt x="1003" y="67"/>
                  </a:cubicBezTo>
                  <a:cubicBezTo>
                    <a:pt x="1020" y="50"/>
                    <a:pt x="1036" y="17"/>
                    <a:pt x="1036" y="0"/>
                  </a:cubicBezTo>
                  <a:close/>
                  <a:moveTo>
                    <a:pt x="1003" y="67"/>
                  </a:moveTo>
                  <a:cubicBezTo>
                    <a:pt x="969" y="100"/>
                    <a:pt x="936" y="167"/>
                    <a:pt x="886" y="251"/>
                  </a:cubicBezTo>
                  <a:cubicBezTo>
                    <a:pt x="769" y="501"/>
                    <a:pt x="669" y="735"/>
                    <a:pt x="585" y="1003"/>
                  </a:cubicBezTo>
                  <a:cubicBezTo>
                    <a:pt x="0" y="2690"/>
                    <a:pt x="151" y="4562"/>
                    <a:pt x="1020" y="6149"/>
                  </a:cubicBezTo>
                  <a:cubicBezTo>
                    <a:pt x="1153" y="6383"/>
                    <a:pt x="1287" y="6600"/>
                    <a:pt x="1454" y="6817"/>
                  </a:cubicBezTo>
                  <a:cubicBezTo>
                    <a:pt x="1504" y="6901"/>
                    <a:pt x="1554" y="6951"/>
                    <a:pt x="1588" y="7001"/>
                  </a:cubicBezTo>
                  <a:cubicBezTo>
                    <a:pt x="1604" y="7018"/>
                    <a:pt x="1621" y="7034"/>
                    <a:pt x="1638" y="7051"/>
                  </a:cubicBezTo>
                  <a:cubicBezTo>
                    <a:pt x="1621" y="7034"/>
                    <a:pt x="1604" y="7001"/>
                    <a:pt x="1588" y="6984"/>
                  </a:cubicBezTo>
                  <a:cubicBezTo>
                    <a:pt x="1571" y="6951"/>
                    <a:pt x="1521" y="6884"/>
                    <a:pt x="1471" y="6801"/>
                  </a:cubicBezTo>
                  <a:cubicBezTo>
                    <a:pt x="1320" y="6583"/>
                    <a:pt x="1187" y="6366"/>
                    <a:pt x="1070" y="6116"/>
                  </a:cubicBezTo>
                  <a:cubicBezTo>
                    <a:pt x="234" y="4545"/>
                    <a:pt x="67" y="2707"/>
                    <a:pt x="635" y="1019"/>
                  </a:cubicBezTo>
                  <a:cubicBezTo>
                    <a:pt x="702" y="752"/>
                    <a:pt x="802" y="501"/>
                    <a:pt x="919" y="268"/>
                  </a:cubicBezTo>
                  <a:cubicBezTo>
                    <a:pt x="953" y="184"/>
                    <a:pt x="986" y="117"/>
                    <a:pt x="1003" y="67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18" name="Google Shape;3959;p60"/>
            <p:cNvSpPr>
              <a:spLocks/>
            </p:cNvSpPr>
            <p:nvPr/>
          </p:nvSpPr>
          <p:spPr bwMode="auto">
            <a:xfrm>
              <a:off x="1457471" y="1372347"/>
              <a:ext cx="10737" cy="12435"/>
            </a:xfrm>
            <a:custGeom>
              <a:avLst/>
              <a:gdLst>
                <a:gd name="T0" fmla="*/ 2147483647 w 335"/>
                <a:gd name="T1" fmla="*/ 2147483647 h 388"/>
                <a:gd name="T2" fmla="*/ 2147483647 w 335"/>
                <a:gd name="T3" fmla="*/ 2147483647 h 388"/>
                <a:gd name="T4" fmla="*/ 2147483647 w 335"/>
                <a:gd name="T5" fmla="*/ 2147483647 h 388"/>
                <a:gd name="T6" fmla="*/ 2147483647 w 335"/>
                <a:gd name="T7" fmla="*/ 2147483647 h 388"/>
                <a:gd name="T8" fmla="*/ 2147483647 w 335"/>
                <a:gd name="T9" fmla="*/ 2147483647 h 388"/>
                <a:gd name="T10" fmla="*/ 2147483647 w 335"/>
                <a:gd name="T11" fmla="*/ 2147483647 h 3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5" h="388" extrusionOk="0">
                  <a:moveTo>
                    <a:pt x="313" y="1"/>
                  </a:moveTo>
                  <a:cubicBezTo>
                    <a:pt x="289" y="1"/>
                    <a:pt x="191" y="52"/>
                    <a:pt x="118" y="154"/>
                  </a:cubicBezTo>
                  <a:cubicBezTo>
                    <a:pt x="34" y="271"/>
                    <a:pt x="1" y="388"/>
                    <a:pt x="17" y="388"/>
                  </a:cubicBezTo>
                  <a:cubicBezTo>
                    <a:pt x="51" y="388"/>
                    <a:pt x="101" y="304"/>
                    <a:pt x="168" y="204"/>
                  </a:cubicBezTo>
                  <a:cubicBezTo>
                    <a:pt x="251" y="87"/>
                    <a:pt x="335" y="20"/>
                    <a:pt x="318" y="4"/>
                  </a:cubicBezTo>
                  <a:cubicBezTo>
                    <a:pt x="318" y="2"/>
                    <a:pt x="316" y="1"/>
                    <a:pt x="31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19" name="Google Shape;3960;p60"/>
            <p:cNvSpPr>
              <a:spLocks/>
            </p:cNvSpPr>
            <p:nvPr/>
          </p:nvSpPr>
          <p:spPr bwMode="auto">
            <a:xfrm>
              <a:off x="1249691" y="1602178"/>
              <a:ext cx="18781" cy="151052"/>
            </a:xfrm>
            <a:custGeom>
              <a:avLst/>
              <a:gdLst>
                <a:gd name="T0" fmla="*/ 2147483647 w 586"/>
                <a:gd name="T1" fmla="*/ 2147483647 h 4713"/>
                <a:gd name="T2" fmla="*/ 2147483647 w 586"/>
                <a:gd name="T3" fmla="*/ 2147483647 h 4713"/>
                <a:gd name="T4" fmla="*/ 2147483647 w 586"/>
                <a:gd name="T5" fmla="*/ 2147483647 h 4713"/>
                <a:gd name="T6" fmla="*/ 2147483647 w 586"/>
                <a:gd name="T7" fmla="*/ 2147483647 h 4713"/>
                <a:gd name="T8" fmla="*/ 2147483647 w 586"/>
                <a:gd name="T9" fmla="*/ 2147483647 h 4713"/>
                <a:gd name="T10" fmla="*/ 2147483647 w 586"/>
                <a:gd name="T11" fmla="*/ 2147483647 h 4713"/>
                <a:gd name="T12" fmla="*/ 2147483647 w 586"/>
                <a:gd name="T13" fmla="*/ 2147483647 h 4713"/>
                <a:gd name="T14" fmla="*/ 2147483647 w 586"/>
                <a:gd name="T15" fmla="*/ 2147483647 h 4713"/>
                <a:gd name="T16" fmla="*/ 2147483647 w 586"/>
                <a:gd name="T17" fmla="*/ 2147483647 h 4713"/>
                <a:gd name="T18" fmla="*/ 2147483647 w 586"/>
                <a:gd name="T19" fmla="*/ 2147483647 h 4713"/>
                <a:gd name="T20" fmla="*/ 2147483647 w 586"/>
                <a:gd name="T21" fmla="*/ 2147483647 h 4713"/>
                <a:gd name="T22" fmla="*/ 2147483647 w 586"/>
                <a:gd name="T23" fmla="*/ 2147483647 h 4713"/>
                <a:gd name="T24" fmla="*/ 2147483647 w 586"/>
                <a:gd name="T25" fmla="*/ 2147483647 h 47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86" h="4713" extrusionOk="0">
                  <a:moveTo>
                    <a:pt x="1" y="1"/>
                  </a:moveTo>
                  <a:cubicBezTo>
                    <a:pt x="1" y="67"/>
                    <a:pt x="18" y="118"/>
                    <a:pt x="18" y="184"/>
                  </a:cubicBezTo>
                  <a:cubicBezTo>
                    <a:pt x="51" y="318"/>
                    <a:pt x="68" y="485"/>
                    <a:pt x="101" y="686"/>
                  </a:cubicBezTo>
                  <a:cubicBezTo>
                    <a:pt x="168" y="1120"/>
                    <a:pt x="268" y="1705"/>
                    <a:pt x="335" y="2357"/>
                  </a:cubicBezTo>
                  <a:cubicBezTo>
                    <a:pt x="419" y="3008"/>
                    <a:pt x="485" y="3593"/>
                    <a:pt x="519" y="4027"/>
                  </a:cubicBezTo>
                  <a:lnTo>
                    <a:pt x="569" y="4529"/>
                  </a:lnTo>
                  <a:cubicBezTo>
                    <a:pt x="569" y="4595"/>
                    <a:pt x="569" y="4646"/>
                    <a:pt x="586" y="4712"/>
                  </a:cubicBezTo>
                  <a:cubicBezTo>
                    <a:pt x="586" y="4646"/>
                    <a:pt x="586" y="4595"/>
                    <a:pt x="586" y="4529"/>
                  </a:cubicBezTo>
                  <a:cubicBezTo>
                    <a:pt x="586" y="4412"/>
                    <a:pt x="569" y="4228"/>
                    <a:pt x="569" y="4011"/>
                  </a:cubicBezTo>
                  <a:cubicBezTo>
                    <a:pt x="535" y="3593"/>
                    <a:pt x="485" y="2991"/>
                    <a:pt x="402" y="2340"/>
                  </a:cubicBezTo>
                  <a:cubicBezTo>
                    <a:pt x="335" y="1688"/>
                    <a:pt x="235" y="1103"/>
                    <a:pt x="151" y="686"/>
                  </a:cubicBezTo>
                  <a:cubicBezTo>
                    <a:pt x="118" y="468"/>
                    <a:pt x="84" y="301"/>
                    <a:pt x="51" y="184"/>
                  </a:cubicBezTo>
                  <a:cubicBezTo>
                    <a:pt x="34" y="118"/>
                    <a:pt x="18" y="51"/>
                    <a:pt x="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20" name="Google Shape;3961;p60"/>
            <p:cNvSpPr>
              <a:spLocks/>
            </p:cNvSpPr>
            <p:nvPr/>
          </p:nvSpPr>
          <p:spPr bwMode="auto">
            <a:xfrm>
              <a:off x="1045148" y="1664835"/>
              <a:ext cx="367902" cy="191980"/>
            </a:xfrm>
            <a:custGeom>
              <a:avLst/>
              <a:gdLst>
                <a:gd name="T0" fmla="*/ 2147483647 w 11479"/>
                <a:gd name="T1" fmla="*/ 0 h 5990"/>
                <a:gd name="T2" fmla="*/ 2147483647 w 11479"/>
                <a:gd name="T3" fmla="*/ 2147483647 h 5990"/>
                <a:gd name="T4" fmla="*/ 2147483647 w 11479"/>
                <a:gd name="T5" fmla="*/ 2147483647 h 5990"/>
                <a:gd name="T6" fmla="*/ 2147483647 w 11479"/>
                <a:gd name="T7" fmla="*/ 2147483647 h 5990"/>
                <a:gd name="T8" fmla="*/ 2147483647 w 11479"/>
                <a:gd name="T9" fmla="*/ 2147483647 h 5990"/>
                <a:gd name="T10" fmla="*/ 2147483647 w 11479"/>
                <a:gd name="T11" fmla="*/ 2147483647 h 5990"/>
                <a:gd name="T12" fmla="*/ 2147483647 w 11479"/>
                <a:gd name="T13" fmla="*/ 2147483647 h 5990"/>
                <a:gd name="T14" fmla="*/ 2147483647 w 11479"/>
                <a:gd name="T15" fmla="*/ 2147483647 h 5990"/>
                <a:gd name="T16" fmla="*/ 2147483647 w 11479"/>
                <a:gd name="T17" fmla="*/ 2147483647 h 5990"/>
                <a:gd name="T18" fmla="*/ 2147483647 w 11479"/>
                <a:gd name="T19" fmla="*/ 2147483647 h 5990"/>
                <a:gd name="T20" fmla="*/ 2147483647 w 11479"/>
                <a:gd name="T21" fmla="*/ 2147483647 h 5990"/>
                <a:gd name="T22" fmla="*/ 2147483647 w 11479"/>
                <a:gd name="T23" fmla="*/ 2147483647 h 5990"/>
                <a:gd name="T24" fmla="*/ 2147483647 w 11479"/>
                <a:gd name="T25" fmla="*/ 2147483647 h 5990"/>
                <a:gd name="T26" fmla="*/ 2147483647 w 11479"/>
                <a:gd name="T27" fmla="*/ 2147483647 h 5990"/>
                <a:gd name="T28" fmla="*/ 2147483647 w 11479"/>
                <a:gd name="T29" fmla="*/ 2147483647 h 5990"/>
                <a:gd name="T30" fmla="*/ 2147483647 w 11479"/>
                <a:gd name="T31" fmla="*/ 2147483647 h 5990"/>
                <a:gd name="T32" fmla="*/ 2147483647 w 11479"/>
                <a:gd name="T33" fmla="*/ 2147483647 h 5990"/>
                <a:gd name="T34" fmla="*/ 2147483647 w 11479"/>
                <a:gd name="T35" fmla="*/ 2147483647 h 5990"/>
                <a:gd name="T36" fmla="*/ 2147483647 w 11479"/>
                <a:gd name="T37" fmla="*/ 2147483647 h 5990"/>
                <a:gd name="T38" fmla="*/ 2147483647 w 11479"/>
                <a:gd name="T39" fmla="*/ 2147483647 h 5990"/>
                <a:gd name="T40" fmla="*/ 2147483647 w 11479"/>
                <a:gd name="T41" fmla="*/ 2147483647 h 5990"/>
                <a:gd name="T42" fmla="*/ 2147483647 w 11479"/>
                <a:gd name="T43" fmla="*/ 2147483647 h 5990"/>
                <a:gd name="T44" fmla="*/ 2147483647 w 11479"/>
                <a:gd name="T45" fmla="*/ 2147483647 h 5990"/>
                <a:gd name="T46" fmla="*/ 2147483647 w 11479"/>
                <a:gd name="T47" fmla="*/ 0 h 599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479" h="5990" extrusionOk="0">
                  <a:moveTo>
                    <a:pt x="2273" y="0"/>
                  </a:moveTo>
                  <a:lnTo>
                    <a:pt x="234" y="686"/>
                  </a:lnTo>
                  <a:cubicBezTo>
                    <a:pt x="234" y="686"/>
                    <a:pt x="0" y="1371"/>
                    <a:pt x="1354" y="4612"/>
                  </a:cubicBezTo>
                  <a:cubicBezTo>
                    <a:pt x="1782" y="5641"/>
                    <a:pt x="2842" y="5989"/>
                    <a:pt x="4079" y="5989"/>
                  </a:cubicBezTo>
                  <a:cubicBezTo>
                    <a:pt x="6659" y="5989"/>
                    <a:pt x="10009" y="4478"/>
                    <a:pt x="10009" y="4478"/>
                  </a:cubicBezTo>
                  <a:lnTo>
                    <a:pt x="10460" y="4311"/>
                  </a:lnTo>
                  <a:cubicBezTo>
                    <a:pt x="11028" y="4044"/>
                    <a:pt x="11212" y="3125"/>
                    <a:pt x="11195" y="2991"/>
                  </a:cubicBezTo>
                  <a:cubicBezTo>
                    <a:pt x="11187" y="2937"/>
                    <a:pt x="11063" y="2922"/>
                    <a:pt x="10933" y="2922"/>
                  </a:cubicBezTo>
                  <a:cubicBezTo>
                    <a:pt x="10784" y="2922"/>
                    <a:pt x="10627" y="2941"/>
                    <a:pt x="10627" y="2941"/>
                  </a:cubicBezTo>
                  <a:cubicBezTo>
                    <a:pt x="10777" y="2891"/>
                    <a:pt x="10928" y="2824"/>
                    <a:pt x="11078" y="2757"/>
                  </a:cubicBezTo>
                  <a:cubicBezTo>
                    <a:pt x="11295" y="2657"/>
                    <a:pt x="11446" y="2457"/>
                    <a:pt x="11479" y="2223"/>
                  </a:cubicBezTo>
                  <a:cubicBezTo>
                    <a:pt x="11479" y="2223"/>
                    <a:pt x="10894" y="2440"/>
                    <a:pt x="10577" y="2523"/>
                  </a:cubicBezTo>
                  <a:cubicBezTo>
                    <a:pt x="10427" y="2568"/>
                    <a:pt x="10160" y="2654"/>
                    <a:pt x="9971" y="2654"/>
                  </a:cubicBezTo>
                  <a:cubicBezTo>
                    <a:pt x="9803" y="2654"/>
                    <a:pt x="9697" y="2585"/>
                    <a:pt x="9791" y="2356"/>
                  </a:cubicBezTo>
                  <a:cubicBezTo>
                    <a:pt x="9908" y="2089"/>
                    <a:pt x="10075" y="1855"/>
                    <a:pt x="10293" y="1655"/>
                  </a:cubicBezTo>
                  <a:cubicBezTo>
                    <a:pt x="10346" y="1570"/>
                    <a:pt x="10291" y="1471"/>
                    <a:pt x="10192" y="1471"/>
                  </a:cubicBezTo>
                  <a:cubicBezTo>
                    <a:pt x="10135" y="1471"/>
                    <a:pt x="10065" y="1503"/>
                    <a:pt x="9992" y="1588"/>
                  </a:cubicBezTo>
                  <a:cubicBezTo>
                    <a:pt x="9825" y="1688"/>
                    <a:pt x="9691" y="1822"/>
                    <a:pt x="9557" y="1955"/>
                  </a:cubicBezTo>
                  <a:cubicBezTo>
                    <a:pt x="9474" y="2072"/>
                    <a:pt x="9390" y="2223"/>
                    <a:pt x="9307" y="2340"/>
                  </a:cubicBezTo>
                  <a:cubicBezTo>
                    <a:pt x="9207" y="2473"/>
                    <a:pt x="9106" y="2574"/>
                    <a:pt x="9039" y="2657"/>
                  </a:cubicBezTo>
                  <a:cubicBezTo>
                    <a:pt x="8362" y="2893"/>
                    <a:pt x="6592" y="3441"/>
                    <a:pt x="4786" y="3441"/>
                  </a:cubicBezTo>
                  <a:cubicBezTo>
                    <a:pt x="4544" y="3441"/>
                    <a:pt x="4301" y="3431"/>
                    <a:pt x="4060" y="3409"/>
                  </a:cubicBezTo>
                  <a:cubicBezTo>
                    <a:pt x="3709" y="3376"/>
                    <a:pt x="2273" y="0"/>
                    <a:pt x="2273" y="0"/>
                  </a:cubicBez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21" name="Google Shape;3962;p60"/>
            <p:cNvSpPr>
              <a:spLocks/>
            </p:cNvSpPr>
            <p:nvPr/>
          </p:nvSpPr>
          <p:spPr bwMode="auto">
            <a:xfrm>
              <a:off x="1004444" y="1571121"/>
              <a:ext cx="140860" cy="163904"/>
            </a:xfrm>
            <a:custGeom>
              <a:avLst/>
              <a:gdLst>
                <a:gd name="T0" fmla="*/ 2147483647 w 4395"/>
                <a:gd name="T1" fmla="*/ 2147483647 h 5114"/>
                <a:gd name="T2" fmla="*/ 2147483647 w 4395"/>
                <a:gd name="T3" fmla="*/ 2147483647 h 5114"/>
                <a:gd name="T4" fmla="*/ 2147483647 w 4395"/>
                <a:gd name="T5" fmla="*/ 2147483647 h 5114"/>
                <a:gd name="T6" fmla="*/ 2147483647 w 4395"/>
                <a:gd name="T7" fmla="*/ 2147483647 h 5114"/>
                <a:gd name="T8" fmla="*/ 2147483647 w 4395"/>
                <a:gd name="T9" fmla="*/ 2147483647 h 51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95" h="5114" extrusionOk="0">
                  <a:moveTo>
                    <a:pt x="3075" y="1"/>
                  </a:moveTo>
                  <a:lnTo>
                    <a:pt x="1905" y="251"/>
                  </a:lnTo>
                  <a:cubicBezTo>
                    <a:pt x="0" y="1204"/>
                    <a:pt x="1504" y="5113"/>
                    <a:pt x="1504" y="5113"/>
                  </a:cubicBezTo>
                  <a:lnTo>
                    <a:pt x="4395" y="3977"/>
                  </a:lnTo>
                  <a:lnTo>
                    <a:pt x="3075" y="1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27" name="Google Shape;3963;p60"/>
            <p:cNvSpPr>
              <a:spLocks/>
            </p:cNvSpPr>
            <p:nvPr/>
          </p:nvSpPr>
          <p:spPr bwMode="auto">
            <a:xfrm>
              <a:off x="1077807" y="1552308"/>
              <a:ext cx="73394" cy="141469"/>
            </a:xfrm>
            <a:custGeom>
              <a:avLst/>
              <a:gdLst>
                <a:gd name="T0" fmla="*/ 2147483647 w 2290"/>
                <a:gd name="T1" fmla="*/ 2147483647 h 4414"/>
                <a:gd name="T2" fmla="*/ 2147483647 w 2290"/>
                <a:gd name="T3" fmla="*/ 2147483647 h 4414"/>
                <a:gd name="T4" fmla="*/ 2147483647 w 2290"/>
                <a:gd name="T5" fmla="*/ 2147483647 h 4414"/>
                <a:gd name="T6" fmla="*/ 0 w 2290"/>
                <a:gd name="T7" fmla="*/ 2147483647 h 4414"/>
                <a:gd name="T8" fmla="*/ 2147483647 w 2290"/>
                <a:gd name="T9" fmla="*/ 2147483647 h 4414"/>
                <a:gd name="T10" fmla="*/ 2147483647 w 2290"/>
                <a:gd name="T11" fmla="*/ 2147483647 h 4414"/>
                <a:gd name="T12" fmla="*/ 2147483647 w 2290"/>
                <a:gd name="T13" fmla="*/ 2147483647 h 4414"/>
                <a:gd name="T14" fmla="*/ 2147483647 w 2290"/>
                <a:gd name="T15" fmla="*/ 2147483647 h 4414"/>
                <a:gd name="T16" fmla="*/ 2147483647 w 2290"/>
                <a:gd name="T17" fmla="*/ 2147483647 h 4414"/>
                <a:gd name="T18" fmla="*/ 2147483647 w 2290"/>
                <a:gd name="T19" fmla="*/ 2147483647 h 4414"/>
                <a:gd name="T20" fmla="*/ 2147483647 w 2290"/>
                <a:gd name="T21" fmla="*/ 2147483647 h 4414"/>
                <a:gd name="T22" fmla="*/ 2147483647 w 2290"/>
                <a:gd name="T23" fmla="*/ 2147483647 h 4414"/>
                <a:gd name="T24" fmla="*/ 2147483647 w 2290"/>
                <a:gd name="T25" fmla="*/ 2147483647 h 4414"/>
                <a:gd name="T26" fmla="*/ 2147483647 w 2290"/>
                <a:gd name="T27" fmla="*/ 2147483647 h 4414"/>
                <a:gd name="T28" fmla="*/ 2147483647 w 2290"/>
                <a:gd name="T29" fmla="*/ 2147483647 h 4414"/>
                <a:gd name="T30" fmla="*/ 2147483647 w 2290"/>
                <a:gd name="T31" fmla="*/ 2147483647 h 4414"/>
                <a:gd name="T32" fmla="*/ 2147483647 w 2290"/>
                <a:gd name="T33" fmla="*/ 2147483647 h 4414"/>
                <a:gd name="T34" fmla="*/ 2147483647 w 2290"/>
                <a:gd name="T35" fmla="*/ 2147483647 h 441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290" h="4414" extrusionOk="0">
                  <a:moveTo>
                    <a:pt x="251" y="1"/>
                  </a:moveTo>
                  <a:cubicBezTo>
                    <a:pt x="235" y="1"/>
                    <a:pt x="218" y="1"/>
                    <a:pt x="201" y="3"/>
                  </a:cubicBezTo>
                  <a:cubicBezTo>
                    <a:pt x="151" y="3"/>
                    <a:pt x="101" y="19"/>
                    <a:pt x="50" y="36"/>
                  </a:cubicBezTo>
                  <a:cubicBezTo>
                    <a:pt x="17" y="53"/>
                    <a:pt x="0" y="70"/>
                    <a:pt x="0" y="70"/>
                  </a:cubicBezTo>
                  <a:cubicBezTo>
                    <a:pt x="67" y="36"/>
                    <a:pt x="134" y="36"/>
                    <a:pt x="201" y="19"/>
                  </a:cubicBezTo>
                  <a:cubicBezTo>
                    <a:pt x="385" y="19"/>
                    <a:pt x="552" y="120"/>
                    <a:pt x="669" y="253"/>
                  </a:cubicBezTo>
                  <a:cubicBezTo>
                    <a:pt x="819" y="487"/>
                    <a:pt x="936" y="738"/>
                    <a:pt x="1003" y="1005"/>
                  </a:cubicBezTo>
                  <a:lnTo>
                    <a:pt x="1337" y="1974"/>
                  </a:lnTo>
                  <a:cubicBezTo>
                    <a:pt x="1571" y="2659"/>
                    <a:pt x="1788" y="3278"/>
                    <a:pt x="1955" y="3729"/>
                  </a:cubicBezTo>
                  <a:cubicBezTo>
                    <a:pt x="2005" y="3896"/>
                    <a:pt x="2089" y="4080"/>
                    <a:pt x="2156" y="4247"/>
                  </a:cubicBezTo>
                  <a:cubicBezTo>
                    <a:pt x="2189" y="4297"/>
                    <a:pt x="2223" y="4330"/>
                    <a:pt x="2256" y="4380"/>
                  </a:cubicBezTo>
                  <a:cubicBezTo>
                    <a:pt x="2273" y="4397"/>
                    <a:pt x="2289" y="4414"/>
                    <a:pt x="2289" y="4414"/>
                  </a:cubicBezTo>
                  <a:cubicBezTo>
                    <a:pt x="2289" y="4414"/>
                    <a:pt x="2239" y="4347"/>
                    <a:pt x="2189" y="4230"/>
                  </a:cubicBezTo>
                  <a:cubicBezTo>
                    <a:pt x="2122" y="4113"/>
                    <a:pt x="2072" y="3929"/>
                    <a:pt x="2005" y="3712"/>
                  </a:cubicBezTo>
                  <a:cubicBezTo>
                    <a:pt x="1855" y="3261"/>
                    <a:pt x="1638" y="2643"/>
                    <a:pt x="1404" y="1958"/>
                  </a:cubicBezTo>
                  <a:lnTo>
                    <a:pt x="1070" y="989"/>
                  </a:lnTo>
                  <a:cubicBezTo>
                    <a:pt x="986" y="721"/>
                    <a:pt x="869" y="454"/>
                    <a:pt x="702" y="220"/>
                  </a:cubicBezTo>
                  <a:cubicBezTo>
                    <a:pt x="595" y="82"/>
                    <a:pt x="432" y="1"/>
                    <a:pt x="25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34" name="Google Shape;3964;p60"/>
            <p:cNvSpPr>
              <a:spLocks/>
            </p:cNvSpPr>
            <p:nvPr/>
          </p:nvSpPr>
          <p:spPr bwMode="auto">
            <a:xfrm>
              <a:off x="1052647" y="1695892"/>
              <a:ext cx="96406" cy="39133"/>
            </a:xfrm>
            <a:custGeom>
              <a:avLst/>
              <a:gdLst>
                <a:gd name="T0" fmla="*/ 2147483647 w 3008"/>
                <a:gd name="T1" fmla="*/ 2147483647 h 1221"/>
                <a:gd name="T2" fmla="*/ 2147483647 w 3008"/>
                <a:gd name="T3" fmla="*/ 2147483647 h 1221"/>
                <a:gd name="T4" fmla="*/ 2147483647 w 3008"/>
                <a:gd name="T5" fmla="*/ 2147483647 h 1221"/>
                <a:gd name="T6" fmla="*/ 2147483647 w 3008"/>
                <a:gd name="T7" fmla="*/ 2147483647 h 1221"/>
                <a:gd name="T8" fmla="*/ 0 w 3008"/>
                <a:gd name="T9" fmla="*/ 2147483647 h 1221"/>
                <a:gd name="T10" fmla="*/ 2147483647 w 3008"/>
                <a:gd name="T11" fmla="*/ 2147483647 h 1221"/>
                <a:gd name="T12" fmla="*/ 2147483647 w 3008"/>
                <a:gd name="T13" fmla="*/ 2147483647 h 1221"/>
                <a:gd name="T14" fmla="*/ 2147483647 w 3008"/>
                <a:gd name="T15" fmla="*/ 2147483647 h 1221"/>
                <a:gd name="T16" fmla="*/ 2147483647 w 3008"/>
                <a:gd name="T17" fmla="*/ 2147483647 h 1221"/>
                <a:gd name="T18" fmla="*/ 2147483647 w 3008"/>
                <a:gd name="T19" fmla="*/ 2147483647 h 1221"/>
                <a:gd name="T20" fmla="*/ 2147483647 w 3008"/>
                <a:gd name="T21" fmla="*/ 2147483647 h 12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08" h="1221" extrusionOk="0">
                  <a:moveTo>
                    <a:pt x="3008" y="1"/>
                  </a:moveTo>
                  <a:cubicBezTo>
                    <a:pt x="2857" y="51"/>
                    <a:pt x="2724" y="118"/>
                    <a:pt x="2573" y="184"/>
                  </a:cubicBezTo>
                  <a:cubicBezTo>
                    <a:pt x="2306" y="318"/>
                    <a:pt x="1938" y="468"/>
                    <a:pt x="1521" y="636"/>
                  </a:cubicBezTo>
                  <a:cubicBezTo>
                    <a:pt x="1103" y="803"/>
                    <a:pt x="719" y="953"/>
                    <a:pt x="434" y="1053"/>
                  </a:cubicBezTo>
                  <a:cubicBezTo>
                    <a:pt x="284" y="1103"/>
                    <a:pt x="134" y="1153"/>
                    <a:pt x="0" y="1220"/>
                  </a:cubicBezTo>
                  <a:cubicBezTo>
                    <a:pt x="33" y="1220"/>
                    <a:pt x="84" y="1204"/>
                    <a:pt x="117" y="1204"/>
                  </a:cubicBezTo>
                  <a:cubicBezTo>
                    <a:pt x="201" y="1170"/>
                    <a:pt x="318" y="1137"/>
                    <a:pt x="451" y="1103"/>
                  </a:cubicBezTo>
                  <a:cubicBezTo>
                    <a:pt x="735" y="1003"/>
                    <a:pt x="1120" y="869"/>
                    <a:pt x="1537" y="702"/>
                  </a:cubicBezTo>
                  <a:cubicBezTo>
                    <a:pt x="1955" y="535"/>
                    <a:pt x="2323" y="368"/>
                    <a:pt x="2590" y="235"/>
                  </a:cubicBezTo>
                  <a:cubicBezTo>
                    <a:pt x="2724" y="168"/>
                    <a:pt x="2824" y="118"/>
                    <a:pt x="2907" y="67"/>
                  </a:cubicBezTo>
                  <a:cubicBezTo>
                    <a:pt x="2941" y="51"/>
                    <a:pt x="2974" y="34"/>
                    <a:pt x="300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35" name="Google Shape;3965;p60"/>
            <p:cNvSpPr>
              <a:spLocks/>
            </p:cNvSpPr>
            <p:nvPr/>
          </p:nvSpPr>
          <p:spPr bwMode="auto">
            <a:xfrm>
              <a:off x="1060115" y="1711436"/>
              <a:ext cx="7532" cy="19294"/>
            </a:xfrm>
            <a:custGeom>
              <a:avLst/>
              <a:gdLst>
                <a:gd name="T0" fmla="*/ 2147483647 w 235"/>
                <a:gd name="T1" fmla="*/ 0 h 602"/>
                <a:gd name="T2" fmla="*/ 2147483647 w 235"/>
                <a:gd name="T3" fmla="*/ 0 h 602"/>
                <a:gd name="T4" fmla="*/ 2147483647 w 235"/>
                <a:gd name="T5" fmla="*/ 2147483647 h 602"/>
                <a:gd name="T6" fmla="*/ 2147483647 w 235"/>
                <a:gd name="T7" fmla="*/ 0 h 60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5" h="602" extrusionOk="0">
                  <a:moveTo>
                    <a:pt x="1" y="0"/>
                  </a:moveTo>
                  <a:lnTo>
                    <a:pt x="1" y="0"/>
                  </a:lnTo>
                  <a:cubicBezTo>
                    <a:pt x="34" y="217"/>
                    <a:pt x="118" y="418"/>
                    <a:pt x="235" y="602"/>
                  </a:cubicBezTo>
                  <a:cubicBezTo>
                    <a:pt x="201" y="384"/>
                    <a:pt x="118" y="184"/>
                    <a:pt x="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36" name="Google Shape;3966;p60"/>
            <p:cNvSpPr>
              <a:spLocks/>
            </p:cNvSpPr>
            <p:nvPr/>
          </p:nvSpPr>
          <p:spPr bwMode="auto">
            <a:xfrm>
              <a:off x="1080467" y="1704449"/>
              <a:ext cx="7019" cy="18301"/>
            </a:xfrm>
            <a:custGeom>
              <a:avLst/>
              <a:gdLst>
                <a:gd name="T0" fmla="*/ 2147483647 w 219"/>
                <a:gd name="T1" fmla="*/ 2147483647 h 571"/>
                <a:gd name="T2" fmla="*/ 2147483647 w 219"/>
                <a:gd name="T3" fmla="*/ 2147483647 h 571"/>
                <a:gd name="T4" fmla="*/ 2147483647 w 219"/>
                <a:gd name="T5" fmla="*/ 2147483647 h 571"/>
                <a:gd name="T6" fmla="*/ 2147483647 w 219"/>
                <a:gd name="T7" fmla="*/ 2147483647 h 571"/>
                <a:gd name="T8" fmla="*/ 2147483647 w 219"/>
                <a:gd name="T9" fmla="*/ 2147483647 h 5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9" h="571" extrusionOk="0">
                  <a:moveTo>
                    <a:pt x="1" y="1"/>
                  </a:moveTo>
                  <a:cubicBezTo>
                    <a:pt x="1" y="101"/>
                    <a:pt x="18" y="218"/>
                    <a:pt x="51" y="302"/>
                  </a:cubicBezTo>
                  <a:cubicBezTo>
                    <a:pt x="114" y="458"/>
                    <a:pt x="191" y="571"/>
                    <a:pt x="214" y="571"/>
                  </a:cubicBezTo>
                  <a:cubicBezTo>
                    <a:pt x="216" y="571"/>
                    <a:pt x="217" y="570"/>
                    <a:pt x="218" y="569"/>
                  </a:cubicBezTo>
                  <a:cubicBezTo>
                    <a:pt x="168" y="385"/>
                    <a:pt x="101" y="185"/>
                    <a:pt x="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37" name="Google Shape;3967;p60"/>
            <p:cNvSpPr>
              <a:spLocks/>
            </p:cNvSpPr>
            <p:nvPr/>
          </p:nvSpPr>
          <p:spPr bwMode="auto">
            <a:xfrm>
              <a:off x="1100818" y="1695347"/>
              <a:ext cx="7019" cy="18781"/>
            </a:xfrm>
            <a:custGeom>
              <a:avLst/>
              <a:gdLst>
                <a:gd name="T0" fmla="*/ 2147483647 w 219"/>
                <a:gd name="T1" fmla="*/ 2147483647 h 586"/>
                <a:gd name="T2" fmla="*/ 2147483647 w 219"/>
                <a:gd name="T3" fmla="*/ 2147483647 h 586"/>
                <a:gd name="T4" fmla="*/ 2147483647 w 219"/>
                <a:gd name="T5" fmla="*/ 2147483647 h 58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" h="586" extrusionOk="0">
                  <a:moveTo>
                    <a:pt x="1" y="1"/>
                  </a:moveTo>
                  <a:cubicBezTo>
                    <a:pt x="1" y="218"/>
                    <a:pt x="68" y="419"/>
                    <a:pt x="218" y="586"/>
                  </a:cubicBezTo>
                  <a:cubicBezTo>
                    <a:pt x="151" y="385"/>
                    <a:pt x="84" y="185"/>
                    <a:pt x="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38" name="Google Shape;3968;p60"/>
            <p:cNvSpPr>
              <a:spLocks/>
            </p:cNvSpPr>
            <p:nvPr/>
          </p:nvSpPr>
          <p:spPr bwMode="auto">
            <a:xfrm>
              <a:off x="1123318" y="1685187"/>
              <a:ext cx="6474" cy="19839"/>
            </a:xfrm>
            <a:custGeom>
              <a:avLst/>
              <a:gdLst>
                <a:gd name="T0" fmla="*/ 2147483647 w 202"/>
                <a:gd name="T1" fmla="*/ 0 h 619"/>
                <a:gd name="T2" fmla="*/ 2147483647 w 202"/>
                <a:gd name="T3" fmla="*/ 2147483647 h 619"/>
                <a:gd name="T4" fmla="*/ 2147483647 w 202"/>
                <a:gd name="T5" fmla="*/ 0 h 6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2" h="619" extrusionOk="0">
                  <a:moveTo>
                    <a:pt x="1" y="0"/>
                  </a:moveTo>
                  <a:cubicBezTo>
                    <a:pt x="17" y="218"/>
                    <a:pt x="84" y="435"/>
                    <a:pt x="201" y="619"/>
                  </a:cubicBezTo>
                  <a:cubicBezTo>
                    <a:pt x="184" y="401"/>
                    <a:pt x="118" y="184"/>
                    <a:pt x="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39" name="Google Shape;3969;p60"/>
            <p:cNvSpPr>
              <a:spLocks/>
            </p:cNvSpPr>
            <p:nvPr/>
          </p:nvSpPr>
          <p:spPr bwMode="auto">
            <a:xfrm>
              <a:off x="1267382" y="1715699"/>
              <a:ext cx="71792" cy="23076"/>
            </a:xfrm>
            <a:custGeom>
              <a:avLst/>
              <a:gdLst>
                <a:gd name="T0" fmla="*/ 2147483647 w 2240"/>
                <a:gd name="T1" fmla="*/ 2147483647 h 720"/>
                <a:gd name="T2" fmla="*/ 2147483647 w 2240"/>
                <a:gd name="T3" fmla="*/ 2147483647 h 720"/>
                <a:gd name="T4" fmla="*/ 2147483647 w 2240"/>
                <a:gd name="T5" fmla="*/ 2147483647 h 720"/>
                <a:gd name="T6" fmla="*/ 0 w 2240"/>
                <a:gd name="T7" fmla="*/ 2147483647 h 720"/>
                <a:gd name="T8" fmla="*/ 2147483647 w 2240"/>
                <a:gd name="T9" fmla="*/ 2147483647 h 720"/>
                <a:gd name="T10" fmla="*/ 2147483647 w 2240"/>
                <a:gd name="T11" fmla="*/ 2147483647 h 7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40" h="720" extrusionOk="0">
                  <a:moveTo>
                    <a:pt x="2239" y="1"/>
                  </a:moveTo>
                  <a:lnTo>
                    <a:pt x="2239" y="1"/>
                  </a:lnTo>
                  <a:cubicBezTo>
                    <a:pt x="1855" y="84"/>
                    <a:pt x="1487" y="185"/>
                    <a:pt x="1103" y="318"/>
                  </a:cubicBezTo>
                  <a:cubicBezTo>
                    <a:pt x="735" y="435"/>
                    <a:pt x="368" y="552"/>
                    <a:pt x="0" y="719"/>
                  </a:cubicBezTo>
                  <a:cubicBezTo>
                    <a:pt x="384" y="619"/>
                    <a:pt x="752" y="519"/>
                    <a:pt x="1136" y="385"/>
                  </a:cubicBezTo>
                  <a:cubicBezTo>
                    <a:pt x="1504" y="285"/>
                    <a:pt x="1872" y="151"/>
                    <a:pt x="223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40" name="Google Shape;3970;p60"/>
            <p:cNvSpPr>
              <a:spLocks/>
            </p:cNvSpPr>
            <p:nvPr/>
          </p:nvSpPr>
          <p:spPr bwMode="auto">
            <a:xfrm>
              <a:off x="1275940" y="1715699"/>
              <a:ext cx="7532" cy="15031"/>
            </a:xfrm>
            <a:custGeom>
              <a:avLst/>
              <a:gdLst>
                <a:gd name="T0" fmla="*/ 2147483647 w 235"/>
                <a:gd name="T1" fmla="*/ 2147483647 h 469"/>
                <a:gd name="T2" fmla="*/ 2147483647 w 235"/>
                <a:gd name="T3" fmla="*/ 2147483647 h 469"/>
                <a:gd name="T4" fmla="*/ 2147483647 w 235"/>
                <a:gd name="T5" fmla="*/ 2147483647 h 469"/>
                <a:gd name="T6" fmla="*/ 2147483647 w 235"/>
                <a:gd name="T7" fmla="*/ 2147483647 h 469"/>
                <a:gd name="T8" fmla="*/ 2147483647 w 235"/>
                <a:gd name="T9" fmla="*/ 2147483647 h 4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5" h="469" extrusionOk="0">
                  <a:moveTo>
                    <a:pt x="17" y="1"/>
                  </a:moveTo>
                  <a:cubicBezTo>
                    <a:pt x="1" y="18"/>
                    <a:pt x="34" y="118"/>
                    <a:pt x="84" y="251"/>
                  </a:cubicBezTo>
                  <a:cubicBezTo>
                    <a:pt x="134" y="368"/>
                    <a:pt x="201" y="469"/>
                    <a:pt x="218" y="469"/>
                  </a:cubicBezTo>
                  <a:cubicBezTo>
                    <a:pt x="234" y="452"/>
                    <a:pt x="201" y="352"/>
                    <a:pt x="151" y="218"/>
                  </a:cubicBezTo>
                  <a:cubicBezTo>
                    <a:pt x="101" y="84"/>
                    <a:pt x="34" y="1"/>
                    <a:pt x="1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41" name="Google Shape;3971;p60"/>
            <p:cNvSpPr>
              <a:spLocks/>
            </p:cNvSpPr>
            <p:nvPr/>
          </p:nvSpPr>
          <p:spPr bwMode="auto">
            <a:xfrm>
              <a:off x="1295747" y="1708744"/>
              <a:ext cx="5384" cy="17692"/>
            </a:xfrm>
            <a:custGeom>
              <a:avLst/>
              <a:gdLst>
                <a:gd name="T0" fmla="*/ 2147483647 w 168"/>
                <a:gd name="T1" fmla="*/ 2147483647 h 552"/>
                <a:gd name="T2" fmla="*/ 2147483647 w 168"/>
                <a:gd name="T3" fmla="*/ 2147483647 h 552"/>
                <a:gd name="T4" fmla="*/ 2147483647 w 168"/>
                <a:gd name="T5" fmla="*/ 2147483647 h 552"/>
                <a:gd name="T6" fmla="*/ 2147483647 w 168"/>
                <a:gd name="T7" fmla="*/ 2147483647 h 552"/>
                <a:gd name="T8" fmla="*/ 2147483647 w 168"/>
                <a:gd name="T9" fmla="*/ 2147483647 h 5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8" h="552" extrusionOk="0">
                  <a:moveTo>
                    <a:pt x="17" y="1"/>
                  </a:moveTo>
                  <a:cubicBezTo>
                    <a:pt x="1" y="101"/>
                    <a:pt x="1" y="201"/>
                    <a:pt x="34" y="285"/>
                  </a:cubicBezTo>
                  <a:cubicBezTo>
                    <a:pt x="84" y="435"/>
                    <a:pt x="151" y="552"/>
                    <a:pt x="168" y="552"/>
                  </a:cubicBezTo>
                  <a:cubicBezTo>
                    <a:pt x="168" y="452"/>
                    <a:pt x="134" y="351"/>
                    <a:pt x="101" y="268"/>
                  </a:cubicBezTo>
                  <a:cubicBezTo>
                    <a:pt x="68" y="118"/>
                    <a:pt x="34" y="1"/>
                    <a:pt x="1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42" name="Google Shape;3972;p60"/>
            <p:cNvSpPr>
              <a:spLocks/>
            </p:cNvSpPr>
            <p:nvPr/>
          </p:nvSpPr>
          <p:spPr bwMode="auto">
            <a:xfrm>
              <a:off x="1316643" y="1702334"/>
              <a:ext cx="3782" cy="17692"/>
            </a:xfrm>
            <a:custGeom>
              <a:avLst/>
              <a:gdLst>
                <a:gd name="T0" fmla="*/ 0 w 118"/>
                <a:gd name="T1" fmla="*/ 0 h 552"/>
                <a:gd name="T2" fmla="*/ 2147483647 w 118"/>
                <a:gd name="T3" fmla="*/ 2147483647 h 552"/>
                <a:gd name="T4" fmla="*/ 0 w 118"/>
                <a:gd name="T5" fmla="*/ 0 h 5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8" h="552" extrusionOk="0">
                  <a:moveTo>
                    <a:pt x="0" y="0"/>
                  </a:moveTo>
                  <a:cubicBezTo>
                    <a:pt x="0" y="184"/>
                    <a:pt x="34" y="384"/>
                    <a:pt x="117" y="551"/>
                  </a:cubicBezTo>
                  <a:cubicBezTo>
                    <a:pt x="117" y="368"/>
                    <a:pt x="84" y="167"/>
                    <a:pt x="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43" name="Google Shape;3973;p60"/>
            <p:cNvSpPr>
              <a:spLocks/>
            </p:cNvSpPr>
            <p:nvPr/>
          </p:nvSpPr>
          <p:spPr bwMode="auto">
            <a:xfrm>
              <a:off x="1127067" y="1532565"/>
              <a:ext cx="2724" cy="10192"/>
            </a:xfrm>
            <a:custGeom>
              <a:avLst/>
              <a:gdLst>
                <a:gd name="T0" fmla="*/ 2147483647 w 85"/>
                <a:gd name="T1" fmla="*/ 0 h 318"/>
                <a:gd name="T2" fmla="*/ 2147483647 w 85"/>
                <a:gd name="T3" fmla="*/ 2147483647 h 318"/>
                <a:gd name="T4" fmla="*/ 2147483647 w 85"/>
                <a:gd name="T5" fmla="*/ 2147483647 h 318"/>
                <a:gd name="T6" fmla="*/ 2147483647 w 85"/>
                <a:gd name="T7" fmla="*/ 2147483647 h 318"/>
                <a:gd name="T8" fmla="*/ 2147483647 w 85"/>
                <a:gd name="T9" fmla="*/ 0 h 3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5" h="318" extrusionOk="0">
                  <a:moveTo>
                    <a:pt x="51" y="0"/>
                  </a:moveTo>
                  <a:cubicBezTo>
                    <a:pt x="34" y="0"/>
                    <a:pt x="17" y="67"/>
                    <a:pt x="17" y="151"/>
                  </a:cubicBezTo>
                  <a:cubicBezTo>
                    <a:pt x="1" y="251"/>
                    <a:pt x="17" y="318"/>
                    <a:pt x="34" y="318"/>
                  </a:cubicBezTo>
                  <a:cubicBezTo>
                    <a:pt x="51" y="318"/>
                    <a:pt x="67" y="251"/>
                    <a:pt x="84" y="168"/>
                  </a:cubicBezTo>
                  <a:cubicBezTo>
                    <a:pt x="84" y="67"/>
                    <a:pt x="84" y="0"/>
                    <a:pt x="5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44" name="Google Shape;3974;p60"/>
            <p:cNvSpPr>
              <a:spLocks/>
            </p:cNvSpPr>
            <p:nvPr/>
          </p:nvSpPr>
          <p:spPr bwMode="auto">
            <a:xfrm>
              <a:off x="1145817" y="1533623"/>
              <a:ext cx="2692" cy="10224"/>
            </a:xfrm>
            <a:custGeom>
              <a:avLst/>
              <a:gdLst>
                <a:gd name="T0" fmla="*/ 2147483647 w 84"/>
                <a:gd name="T1" fmla="*/ 2147483647 h 319"/>
                <a:gd name="T2" fmla="*/ 0 w 84"/>
                <a:gd name="T3" fmla="*/ 2147483647 h 319"/>
                <a:gd name="T4" fmla="*/ 2147483647 w 84"/>
                <a:gd name="T5" fmla="*/ 2147483647 h 319"/>
                <a:gd name="T6" fmla="*/ 2147483647 w 84"/>
                <a:gd name="T7" fmla="*/ 2147483647 h 319"/>
                <a:gd name="T8" fmla="*/ 2147483647 w 84"/>
                <a:gd name="T9" fmla="*/ 2147483647 h 3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" h="319" extrusionOk="0">
                  <a:moveTo>
                    <a:pt x="34" y="1"/>
                  </a:moveTo>
                  <a:cubicBezTo>
                    <a:pt x="17" y="1"/>
                    <a:pt x="0" y="68"/>
                    <a:pt x="0" y="168"/>
                  </a:cubicBezTo>
                  <a:cubicBezTo>
                    <a:pt x="17" y="252"/>
                    <a:pt x="34" y="318"/>
                    <a:pt x="50" y="318"/>
                  </a:cubicBezTo>
                  <a:cubicBezTo>
                    <a:pt x="67" y="318"/>
                    <a:pt x="84" y="252"/>
                    <a:pt x="84" y="168"/>
                  </a:cubicBezTo>
                  <a:cubicBezTo>
                    <a:pt x="67" y="68"/>
                    <a:pt x="50" y="1"/>
                    <a:pt x="3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45" name="Google Shape;3975;p60"/>
            <p:cNvSpPr>
              <a:spLocks/>
            </p:cNvSpPr>
            <p:nvPr/>
          </p:nvSpPr>
          <p:spPr bwMode="auto">
            <a:xfrm>
              <a:off x="1161329" y="1535770"/>
              <a:ext cx="2179" cy="10737"/>
            </a:xfrm>
            <a:custGeom>
              <a:avLst/>
              <a:gdLst>
                <a:gd name="T0" fmla="*/ 2147483647 w 68"/>
                <a:gd name="T1" fmla="*/ 2147483647 h 335"/>
                <a:gd name="T2" fmla="*/ 2147483647 w 68"/>
                <a:gd name="T3" fmla="*/ 2147483647 h 335"/>
                <a:gd name="T4" fmla="*/ 2147483647 w 68"/>
                <a:gd name="T5" fmla="*/ 2147483647 h 335"/>
                <a:gd name="T6" fmla="*/ 2147483647 w 68"/>
                <a:gd name="T7" fmla="*/ 2147483647 h 335"/>
                <a:gd name="T8" fmla="*/ 2147483647 w 68"/>
                <a:gd name="T9" fmla="*/ 2147483647 h 3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8" h="335" extrusionOk="0">
                  <a:moveTo>
                    <a:pt x="34" y="1"/>
                  </a:moveTo>
                  <a:cubicBezTo>
                    <a:pt x="18" y="1"/>
                    <a:pt x="1" y="84"/>
                    <a:pt x="1" y="168"/>
                  </a:cubicBezTo>
                  <a:cubicBezTo>
                    <a:pt x="1" y="268"/>
                    <a:pt x="1" y="335"/>
                    <a:pt x="34" y="335"/>
                  </a:cubicBezTo>
                  <a:cubicBezTo>
                    <a:pt x="51" y="335"/>
                    <a:pt x="68" y="268"/>
                    <a:pt x="68" y="168"/>
                  </a:cubicBezTo>
                  <a:cubicBezTo>
                    <a:pt x="68" y="84"/>
                    <a:pt x="51" y="1"/>
                    <a:pt x="3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46" name="Google Shape;3976;p60"/>
            <p:cNvSpPr>
              <a:spLocks/>
            </p:cNvSpPr>
            <p:nvPr/>
          </p:nvSpPr>
          <p:spPr bwMode="auto">
            <a:xfrm>
              <a:off x="1180078" y="1536315"/>
              <a:ext cx="2724" cy="12339"/>
            </a:xfrm>
            <a:custGeom>
              <a:avLst/>
              <a:gdLst>
                <a:gd name="T0" fmla="*/ 2147483647 w 85"/>
                <a:gd name="T1" fmla="*/ 0 h 385"/>
                <a:gd name="T2" fmla="*/ 2147483647 w 85"/>
                <a:gd name="T3" fmla="*/ 2147483647 h 385"/>
                <a:gd name="T4" fmla="*/ 2147483647 w 85"/>
                <a:gd name="T5" fmla="*/ 2147483647 h 385"/>
                <a:gd name="T6" fmla="*/ 2147483647 w 85"/>
                <a:gd name="T7" fmla="*/ 2147483647 h 385"/>
                <a:gd name="T8" fmla="*/ 2147483647 w 85"/>
                <a:gd name="T9" fmla="*/ 0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5" h="385" extrusionOk="0">
                  <a:moveTo>
                    <a:pt x="51" y="0"/>
                  </a:moveTo>
                  <a:cubicBezTo>
                    <a:pt x="34" y="0"/>
                    <a:pt x="1" y="84"/>
                    <a:pt x="1" y="201"/>
                  </a:cubicBezTo>
                  <a:cubicBezTo>
                    <a:pt x="17" y="301"/>
                    <a:pt x="51" y="385"/>
                    <a:pt x="68" y="385"/>
                  </a:cubicBezTo>
                  <a:cubicBezTo>
                    <a:pt x="84" y="385"/>
                    <a:pt x="84" y="301"/>
                    <a:pt x="68" y="184"/>
                  </a:cubicBezTo>
                  <a:cubicBezTo>
                    <a:pt x="68" y="84"/>
                    <a:pt x="68" y="0"/>
                    <a:pt x="5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247" name="Google Shape;3977;p60"/>
            <p:cNvSpPr>
              <a:spLocks/>
            </p:cNvSpPr>
            <p:nvPr/>
          </p:nvSpPr>
          <p:spPr bwMode="auto">
            <a:xfrm>
              <a:off x="1196135" y="1536315"/>
              <a:ext cx="3269" cy="12339"/>
            </a:xfrm>
            <a:custGeom>
              <a:avLst/>
              <a:gdLst>
                <a:gd name="T0" fmla="*/ 2147483647 w 102"/>
                <a:gd name="T1" fmla="*/ 0 h 385"/>
                <a:gd name="T2" fmla="*/ 2147483647 w 102"/>
                <a:gd name="T3" fmla="*/ 2147483647 h 385"/>
                <a:gd name="T4" fmla="*/ 2147483647 w 102"/>
                <a:gd name="T5" fmla="*/ 2147483647 h 385"/>
                <a:gd name="T6" fmla="*/ 2147483647 w 102"/>
                <a:gd name="T7" fmla="*/ 2147483647 h 385"/>
                <a:gd name="T8" fmla="*/ 2147483647 w 102"/>
                <a:gd name="T9" fmla="*/ 0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2" h="385" extrusionOk="0">
                  <a:moveTo>
                    <a:pt x="34" y="0"/>
                  </a:moveTo>
                  <a:cubicBezTo>
                    <a:pt x="18" y="0"/>
                    <a:pt x="1" y="84"/>
                    <a:pt x="18" y="201"/>
                  </a:cubicBezTo>
                  <a:cubicBezTo>
                    <a:pt x="34" y="301"/>
                    <a:pt x="68" y="385"/>
                    <a:pt x="84" y="385"/>
                  </a:cubicBezTo>
                  <a:cubicBezTo>
                    <a:pt x="101" y="385"/>
                    <a:pt x="101" y="301"/>
                    <a:pt x="84" y="184"/>
                  </a:cubicBezTo>
                  <a:cubicBezTo>
                    <a:pt x="84" y="84"/>
                    <a:pt x="51" y="0"/>
                    <a:pt x="3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</p:grpSp>
      <p:sp>
        <p:nvSpPr>
          <p:cNvPr id="248" name="CustomShape 5"/>
          <p:cNvSpPr/>
          <p:nvPr/>
        </p:nvSpPr>
        <p:spPr>
          <a:xfrm>
            <a:off x="584044" y="2192652"/>
            <a:ext cx="11005608" cy="337100"/>
          </a:xfrm>
          <a:prstGeom prst="rect">
            <a:avLst/>
          </a:prstGeom>
          <a:solidFill>
            <a:srgbClr val="E5EBF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ru-RU" sz="1600" dirty="0" smtClean="0"/>
              <a:t>Организация спортивных секций для детей с ограниченными возможностями здоровья</a:t>
            </a:r>
            <a:endParaRPr lang="ru-RU" sz="1600" dirty="0"/>
          </a:p>
        </p:txBody>
      </p:sp>
      <p:sp>
        <p:nvSpPr>
          <p:cNvPr id="249" name="CustomShape 5"/>
          <p:cNvSpPr/>
          <p:nvPr/>
        </p:nvSpPr>
        <p:spPr>
          <a:xfrm>
            <a:off x="574986" y="2570709"/>
            <a:ext cx="10973005" cy="583321"/>
          </a:xfrm>
          <a:prstGeom prst="rect">
            <a:avLst/>
          </a:prstGeom>
          <a:solidFill>
            <a:srgbClr val="E5EBF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ru-RU" sz="1600" dirty="0" smtClean="0"/>
              <a:t>Патронажный уход за престарелыми </a:t>
            </a:r>
            <a:r>
              <a:rPr lang="ru-RU" sz="1600" dirty="0"/>
              <a:t>и </a:t>
            </a:r>
            <a:r>
              <a:rPr lang="ru-RU" sz="1600" dirty="0" smtClean="0"/>
              <a:t>инвалидами (сотрудник с медицинским образованием, имеющий возможность забора необходимых анализов и их доставке в </a:t>
            </a:r>
            <a:r>
              <a:rPr lang="ru-RU" sz="1600" dirty="0" err="1" smtClean="0"/>
              <a:t>мед.учреждение</a:t>
            </a:r>
            <a:r>
              <a:rPr lang="ru-RU" sz="1600" dirty="0" smtClean="0"/>
              <a:t>) </a:t>
            </a:r>
            <a:endParaRPr lang="ru-RU" sz="1600" dirty="0"/>
          </a:p>
        </p:txBody>
      </p:sp>
      <p:sp>
        <p:nvSpPr>
          <p:cNvPr id="251" name="CustomShape 5"/>
          <p:cNvSpPr/>
          <p:nvPr/>
        </p:nvSpPr>
        <p:spPr>
          <a:xfrm>
            <a:off x="600444" y="3181623"/>
            <a:ext cx="7893300" cy="337100"/>
          </a:xfrm>
          <a:prstGeom prst="rect">
            <a:avLst/>
          </a:prstGeom>
          <a:solidFill>
            <a:srgbClr val="E5EBF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ru-RU" sz="1600" dirty="0" smtClean="0"/>
              <a:t>Центр для дневного пребывания детей с нарушениями </a:t>
            </a:r>
            <a:r>
              <a:rPr lang="ru-RU" sz="1600" dirty="0" err="1" smtClean="0"/>
              <a:t>аутического</a:t>
            </a:r>
            <a:r>
              <a:rPr lang="ru-RU" sz="1600" dirty="0" smtClean="0"/>
              <a:t> спектра</a:t>
            </a:r>
            <a:endParaRPr lang="ru-RU" sz="1600" dirty="0"/>
          </a:p>
        </p:txBody>
      </p:sp>
      <p:sp>
        <p:nvSpPr>
          <p:cNvPr id="252" name="CustomShape 5"/>
          <p:cNvSpPr/>
          <p:nvPr/>
        </p:nvSpPr>
        <p:spPr>
          <a:xfrm>
            <a:off x="613951" y="3689720"/>
            <a:ext cx="7893300" cy="337100"/>
          </a:xfrm>
          <a:prstGeom prst="rect">
            <a:avLst/>
          </a:prstGeom>
          <a:solidFill>
            <a:srgbClr val="E5EBF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ru-RU" sz="1600" dirty="0" smtClean="0"/>
              <a:t>Социальное такси</a:t>
            </a:r>
            <a:endParaRPr lang="ru-RU" sz="1600" dirty="0"/>
          </a:p>
        </p:txBody>
      </p:sp>
      <p:sp>
        <p:nvSpPr>
          <p:cNvPr id="253" name="CustomShape 5"/>
          <p:cNvSpPr/>
          <p:nvPr/>
        </p:nvSpPr>
        <p:spPr>
          <a:xfrm>
            <a:off x="589871" y="4104201"/>
            <a:ext cx="10943944" cy="337100"/>
          </a:xfrm>
          <a:prstGeom prst="rect">
            <a:avLst/>
          </a:prstGeom>
          <a:solidFill>
            <a:srgbClr val="E5EBF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ru-RU" sz="1600" dirty="0" smtClean="0"/>
              <a:t>Услуги логопеда-психолога, дефектолога для детей (есть потребность для отдаленных микрорайонов города)</a:t>
            </a:r>
            <a:endParaRPr lang="ru-RU" sz="1600" dirty="0"/>
          </a:p>
        </p:txBody>
      </p:sp>
      <p:sp>
        <p:nvSpPr>
          <p:cNvPr id="254" name="CustomShape 5"/>
          <p:cNvSpPr/>
          <p:nvPr/>
        </p:nvSpPr>
        <p:spPr>
          <a:xfrm>
            <a:off x="578235" y="5063609"/>
            <a:ext cx="10998105" cy="337100"/>
          </a:xfrm>
          <a:prstGeom prst="rect">
            <a:avLst/>
          </a:prstGeom>
          <a:solidFill>
            <a:srgbClr val="E5EBF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ru-RU" sz="1600" dirty="0" smtClean="0"/>
              <a:t>Адаптация объектов туризма для людей с ОВЗ </a:t>
            </a:r>
            <a:endParaRPr lang="ru-RU" sz="1600" dirty="0"/>
          </a:p>
        </p:txBody>
      </p:sp>
      <p:sp>
        <p:nvSpPr>
          <p:cNvPr id="250" name="CustomShape 5"/>
          <p:cNvSpPr/>
          <p:nvPr/>
        </p:nvSpPr>
        <p:spPr>
          <a:xfrm>
            <a:off x="589871" y="4557322"/>
            <a:ext cx="10998105" cy="337100"/>
          </a:xfrm>
          <a:prstGeom prst="rect">
            <a:avLst/>
          </a:prstGeom>
          <a:solidFill>
            <a:srgbClr val="E5EBF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ru-RU" sz="1600" dirty="0" smtClean="0"/>
              <a:t>Обучение для </a:t>
            </a:r>
            <a:r>
              <a:rPr lang="ru-RU" sz="1600" dirty="0"/>
              <a:t>детей с ограниченными возможностями здоровья</a:t>
            </a:r>
          </a:p>
        </p:txBody>
      </p:sp>
      <p:sp>
        <p:nvSpPr>
          <p:cNvPr id="255" name="CustomShape 5"/>
          <p:cNvSpPr/>
          <p:nvPr/>
        </p:nvSpPr>
        <p:spPr>
          <a:xfrm>
            <a:off x="572389" y="5480715"/>
            <a:ext cx="10998105" cy="337100"/>
          </a:xfrm>
          <a:prstGeom prst="rect">
            <a:avLst/>
          </a:prstGeom>
          <a:solidFill>
            <a:srgbClr val="E5EBF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ru-RU" sz="1600" dirty="0" smtClean="0"/>
              <a:t>Туристические маршруты для людей с ОВЗ</a:t>
            </a:r>
            <a:endParaRPr lang="ru-RU" sz="1600" dirty="0"/>
          </a:p>
        </p:txBody>
      </p:sp>
      <p:sp>
        <p:nvSpPr>
          <p:cNvPr id="256" name="CustomShape 5"/>
          <p:cNvSpPr/>
          <p:nvPr/>
        </p:nvSpPr>
        <p:spPr>
          <a:xfrm>
            <a:off x="496646" y="6019420"/>
            <a:ext cx="10998105" cy="583321"/>
          </a:xfrm>
          <a:prstGeom prst="rect">
            <a:avLst/>
          </a:prstGeom>
          <a:solidFill>
            <a:srgbClr val="E5EBF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ru-RU" sz="1600" dirty="0" smtClean="0"/>
              <a:t>Оказание помощи в привлечении людей с ОВЗ на </a:t>
            </a:r>
            <a:r>
              <a:rPr lang="ru-RU" sz="1600" dirty="0" err="1" smtClean="0"/>
              <a:t>маркетплейсы</a:t>
            </a:r>
            <a:r>
              <a:rPr lang="ru-RU" sz="1600" dirty="0" smtClean="0"/>
              <a:t> </a:t>
            </a:r>
            <a:r>
              <a:rPr lang="ru-RU" sz="1600" dirty="0" smtClean="0"/>
              <a:t>для реализации продукции собственного производства 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958590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6680</TotalTime>
  <Words>135</Words>
  <Application>Microsoft Office PowerPoint</Application>
  <PresentationFormat>Произвольный</PresentationFormat>
  <Paragraphs>15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Бизнес-идеи  социальными предпринимателями становятся люди, которые смогли преодолеть трудную жизненную ситуацию  и решили тиражировать свой опты через бизнес-проект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Ромашкина Галина</dc:creator>
  <cp:lastModifiedBy>Аникина Наталья Александровна</cp:lastModifiedBy>
  <cp:revision>448</cp:revision>
  <cp:lastPrinted>2022-12-22T00:36:25Z</cp:lastPrinted>
  <dcterms:created xsi:type="dcterms:W3CDTF">2020-03-31T09:31:17Z</dcterms:created>
  <dcterms:modified xsi:type="dcterms:W3CDTF">2023-01-24T00:59:13Z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11</vt:i4>
  </property>
</Properties>
</file>