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incult.info/" TargetMode="External"/><Relationship Id="rId7" Type="http://schemas.openxmlformats.org/officeDocument/2006/relationships/hyperlink" Target="https://disk.yandex.ru/d/aAYjxjbqPMPErA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.me/minfinpk" TargetMode="External"/><Relationship Id="rId5" Type="http://schemas.openxmlformats.org/officeDocument/2006/relationships/hyperlink" Target="https://ebudget.primorsky.ru/Menu/Presentation/1573?ItemId=1573" TargetMode="External"/><Relationship Id="rId4" Type="http://schemas.openxmlformats.org/officeDocument/2006/relationships/hyperlink" Target="http://www.cbr.ru/fmp_chec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530" y="980728"/>
            <a:ext cx="8920088" cy="1152128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NChernova\Desktop\0f1fe641a51a8050e94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77" y="2708920"/>
            <a:ext cx="8896741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39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 – что это?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1683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управлять финансовыми потоками (доходами и расходами), грамотно распределять деньги, то есть жить по средствам и правильно приумножать имеющийся капитал.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NChernova\Desktop\1613677819_5-p-fon-dlya-prezentatsii-finansovaya-gramotno-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39721"/>
            <a:ext cx="6733906" cy="3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98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33400"/>
            <a:ext cx="8856984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</a:rPr>
              <a:t>Что характеризует финансово-грамотного человека?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4769" y="1916832"/>
            <a:ext cx="4409231" cy="494116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 smtClean="0">
                <a:latin typeface="Times New Roman"/>
                <a:ea typeface="Calibri"/>
                <a:cs typeface="Times New Roman"/>
              </a:rPr>
              <a:t>- свои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активы и пассивы и как ими оптимально 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    распоряжаться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 smtClean="0">
                <a:latin typeface="Times New Roman"/>
                <a:ea typeface="Calibri"/>
                <a:cs typeface="Times New Roman"/>
              </a:rPr>
              <a:t>- свои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права как потребителя финансовых услуг и куда обращаться в случае их нарушения;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 smtClean="0">
                <a:latin typeface="Times New Roman"/>
                <a:ea typeface="Calibri"/>
                <a:cs typeface="Times New Roman"/>
              </a:rPr>
              <a:t>- финансовые </a:t>
            </a:r>
            <a:r>
              <a:rPr lang="ru-RU" sz="1800" dirty="0">
                <a:latin typeface="Times New Roman"/>
                <a:ea typeface="Calibri"/>
                <a:cs typeface="Times New Roman"/>
              </a:rPr>
              <a:t>продукты и услуги, предоставляемые финансовым рынком;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/>
                <a:ea typeface="Calibri"/>
              </a:rPr>
              <a:t>- как </a:t>
            </a:r>
            <a:r>
              <a:rPr lang="ru-RU" sz="1800" dirty="0">
                <a:latin typeface="Times New Roman"/>
                <a:ea typeface="Calibri"/>
              </a:rPr>
              <a:t>не стать жертвой мошенничества на финансовом рынке и не попасть на финансовую ловушку.</a:t>
            </a: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915816" y="1758464"/>
            <a:ext cx="19807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</a:rPr>
              <a:t>Знает: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3075" name="Picture 3" descr="C:\Users\NChernova\Desktop\compressed_fil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" y="2523409"/>
            <a:ext cx="4723293" cy="287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46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600200"/>
            <a:ext cx="4752528" cy="52578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жизненные и финансовые цели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анализировать информацию о финансовых продуктах, услугах и их поставщиках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и опасности финансового рынка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оптимальные финансовые продукты и услуги для достижения своих финансовых целей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endParaRPr lang="ru-RU" sz="20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533400"/>
            <a:ext cx="8856984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</a:rPr>
              <a:t>Что характеризует финансово-грамотного человека?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483768" y="1628800"/>
            <a:ext cx="144016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NChernova\Desktop\financialliterac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4310030" cy="298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17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5927" y="1780998"/>
            <a:ext cx="5112568" cy="424847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тратит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меньше, чем зарабатывает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действует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 принципу «сэкономил – значит заработал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ведет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учет и планирование доходов и расходов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своевременно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выполняет свои финансовые обязательства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следит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за изменениями на финансовом рынке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пользуется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страховыми услугами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/>
                <a:ea typeface="Calibri"/>
              </a:rPr>
              <a:t>копит </a:t>
            </a:r>
            <a:r>
              <a:rPr lang="ru-RU" dirty="0">
                <a:latin typeface="Times New Roman"/>
                <a:ea typeface="Calibri"/>
              </a:rPr>
              <a:t>на достойную старость</a:t>
            </a:r>
            <a:r>
              <a:rPr lang="ru-RU" dirty="0" smtClean="0">
                <a:latin typeface="Times New Roman"/>
                <a:ea typeface="Calibri"/>
              </a:rPr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6154" y="404664"/>
            <a:ext cx="8856984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/>
                <a:ea typeface="Calibri"/>
              </a:rPr>
              <a:t>Что характеризует финансово-грамотного человека?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195736" y="1772816"/>
            <a:ext cx="1689632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Практикует: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NChernova\Desktop\Основы-финансовой-грамотност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6" y="2636912"/>
            <a:ext cx="3821535" cy="215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75004"/>
            <a:ext cx="6408712" cy="34829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9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Полезная  информация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40073"/>
            <a:ext cx="8928992" cy="22322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«Финансовая культура»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https://fincult.info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финансовую организацию (официальный сайт Банка России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http://www.cbr.ru/fmp_check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«Финансовая грамотность» Министерства финансов Приморского края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ebudget.primorsky.ru/Menu/Presentation/1573?ItemId=1573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 «Минфин Приморья»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t.me/minfinpk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Информационно-просветительский контент Банка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disk.yandex.ru/d/aAYjxjbqPMPErA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</TotalTime>
  <Words>241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Ясность</vt:lpstr>
      <vt:lpstr>Финансовая грамотность</vt:lpstr>
      <vt:lpstr>Финансовая грамотность – что это?</vt:lpstr>
      <vt:lpstr>Что характеризует финансово-грамотного человека?</vt:lpstr>
      <vt:lpstr>Что характеризует финансово-грамотного человека?</vt:lpstr>
      <vt:lpstr>Что характеризует финансово-грамотного человека?</vt:lpstr>
      <vt:lpstr>Полезная 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</dc:title>
  <dc:creator>Наталья В. Чернова</dc:creator>
  <cp:lastModifiedBy>Анастасия Владимировна Спивак</cp:lastModifiedBy>
  <cp:revision>8</cp:revision>
  <dcterms:created xsi:type="dcterms:W3CDTF">2021-11-02T22:58:06Z</dcterms:created>
  <dcterms:modified xsi:type="dcterms:W3CDTF">2023-08-21T06:14:10Z</dcterms:modified>
</cp:coreProperties>
</file>