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9"/>
  </p:notesMasterIdLst>
  <p:sldIdLst>
    <p:sldId id="256" r:id="rId2"/>
    <p:sldId id="274" r:id="rId3"/>
    <p:sldId id="269" r:id="rId4"/>
    <p:sldId id="270" r:id="rId5"/>
    <p:sldId id="271" r:id="rId6"/>
    <p:sldId id="272" r:id="rId7"/>
    <p:sldId id="27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9" d="100"/>
          <a:sy n="79" d="100"/>
        </p:scale>
        <p:origin x="-2460" y="-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186950-ADC0-476C-A6F8-A970A4A612B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C4220-BD54-4090-8DD3-13FD86F9BA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557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C4220-BD54-4090-8DD3-13FD86F9BA9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069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44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15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00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09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143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25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49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57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440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698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25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DF061-7C9C-4E0B-A64D-0CE3F6BD4360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848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3046" y="753627"/>
            <a:ext cx="7938198" cy="398919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ошибки, которые допускают заявители  при подаче заявления на предоставление муниципальной услуги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«Установка информационной вывески,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дизайн-проекта размещения вывески на территории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Находкинского городского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33046" y="874207"/>
            <a:ext cx="8119068" cy="4290646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548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837" y="321547"/>
            <a:ext cx="8480809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заявителей</a:t>
            </a:r>
          </a:p>
          <a:p>
            <a:pPr algn="ctr"/>
            <a:endParaRPr lang="ru-RU" sz="2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услугой, в том числе в электронном виде, могут обратиться: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юридические лица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(или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представители);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индивидуальные предприниматели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(или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представители),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1168" lvl="1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1168" lvl="1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являющиеся правообладателями зданий, строений, сооружений, помещений в них либо управляющими данными объектами.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4274928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67803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ошибки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2563" y="1185705"/>
            <a:ext cx="82597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Некорректно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заполнено заявление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1693" y="1776099"/>
            <a:ext cx="84406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0000" algn="just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Решение. </a:t>
            </a:r>
          </a:p>
          <a:p>
            <a:pPr indent="-4500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0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подаче заявления убедитесь, что все поля заявления заполнены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корректно.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00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 физических лиц, являющихся индивидуальными предпринимателями,  указываются фамилия, имя, отчество, место жительства, номер телефона, адрес электронной почты;  </a:t>
            </a:r>
          </a:p>
          <a:p>
            <a:pPr indent="-4500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00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представителя (физического лица) указываются фамилия, имя, отчество представителя,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реквизиты доверенности, которая прилагается к заявлению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-4500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00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юридических лиц указываются наименование, организационно-правовая форма, адрес места нахождения, номер телефона, фамилия, имя, отчество лица,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уполномоченного представлять интересы юридического лица, с указанием реквизитов документа, удостоверяющего эти полномочия и прилагаемого 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заявлению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456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567506"/>
          </a:xfrm>
        </p:spPr>
        <p:txBody>
          <a:bodyPr>
            <a:normAutofit/>
          </a:bodyPr>
          <a:lstStyle/>
          <a:p>
            <a:pPr marL="342900" indent="-342900"/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 </a:t>
            </a: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Некорректно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загружены документы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42127" y="1095270"/>
            <a:ext cx="82095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0000" algn="just"/>
            <a:endParaRPr lang="ru-RU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0000" algn="just"/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-4500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000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загрузке электронных образов документов убедитесь, что текст документа читаем, реквизиты документов легко распознать, в тексте документа отсутствуют пометки, помарки, исправления, а также убедитесь, что на момент обращения документ не утратил силу.</a:t>
            </a:r>
          </a:p>
          <a:p>
            <a:pPr indent="-45000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000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подкрепления документа, состоящего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нескольких файлов, необходимо собрать их в архив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приложить архив к выбранному виду документов.</a:t>
            </a:r>
          </a:p>
          <a:p>
            <a:pPr indent="-45000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000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использования электронной цифровой подписи убедитесь,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подписаны ЭЦП заявителя (представителя заявителя).</a:t>
            </a:r>
          </a:p>
        </p:txBody>
      </p:sp>
    </p:spTree>
    <p:extLst>
      <p:ext uri="{BB962C8B-B14F-4D97-AF65-F5344CB8AC3E}">
        <p14:creationId xmlns:p14="http://schemas.microsoft.com/office/powerpoint/2010/main" val="2643985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2659" y="311499"/>
            <a:ext cx="820950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Несоответствие дизайн-проекта</a:t>
            </a: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Решение. </a:t>
            </a:r>
          </a:p>
          <a:p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Убедитесь, что Ваш дизайн-проект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информационной вывески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требованиям, изложенным в административном регламенте предоставления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услуги,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утвержденном Постановлением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Находкинского городского округа от 07.09.2023 N 1710 "Об утверждении административного регламента предоставления муниципальной услуги "Установка информационной вывески, согласование дизайн-проекта размещения вывески на территории Находкинского городского округа".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дизайн-проект соответствует установленным административным регламентом требованиям, основания для отказа в предоставлении муниципальной услуги отсутствуют.</a:t>
            </a:r>
          </a:p>
          <a:p>
            <a:pPr algn="just"/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1603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1887" y="341644"/>
            <a:ext cx="830998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 4.  Отсутствие документов на товарный знак</a:t>
            </a:r>
          </a:p>
          <a:p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Текстовая часть информации выполняется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русском языке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 текстом на иных языках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вывесках допускается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элементов товарного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знака (торговая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марка или знак обслуживания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зарегистрированных в установленном порядке на территории Российской Федерации.</a:t>
            </a:r>
          </a:p>
          <a:p>
            <a:endParaRPr lang="ru-RU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Решение. </a:t>
            </a:r>
          </a:p>
          <a:p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прикладывать документы, подтверждающие государственную регистрацию принадлежащего Заявителю товарного знака,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 разрешение 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использование чужого товарного знака, равно как и документы, обязывающие его к использованию указанного товарного знака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984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1933" y="301451"/>
            <a:ext cx="836022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 5.  Наличие сведений рекламного характера – это другая услуга</a:t>
            </a:r>
          </a:p>
          <a:p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Решение. 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в текстовой части вывески сведений рекламного характера, относящихся к таковым в соответствии с Федеральным законом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рекламе» от 13.03.2006 г. № 38-ФЗ, а именно информации, направленной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продвижение на рынке объекта рекламирования, либо поддержание к нему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интереса (за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исключением наименования (коммерческое обозначение) организации в месте ее нахождения, товарного знака, информации о режиме работы, видах реализуемого товара или профиле оказываемых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услуг)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характеристиках реализуемых товаров, о проводимых организацией акциях и/или скидках, либо различные лозунги, слоганы, либо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иная информация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определенном лице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рекламной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не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согласовывается в рамках услуги «Установка информационной вывески, согласование дизайн-проекта размещения вывески на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Находкинского городского округа»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55146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1588</TotalTime>
  <Words>278</Words>
  <Application>Microsoft Office PowerPoint</Application>
  <PresentationFormat>Экран (4:3)</PresentationFormat>
  <Paragraphs>52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Основные ошибки, которые допускают заявители  при подаче заявления на предоставление муниципальной услуги  «Установка информационной вывески, согласование дизайн-проекта размещения вывески на территории  Находкинского городского округа»</vt:lpstr>
      <vt:lpstr>Презентация PowerPoint</vt:lpstr>
      <vt:lpstr>Основные ошибки</vt:lpstr>
      <vt:lpstr>Причина 2.  Некорректно загружены документы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ошибки, которые допускают заявители  при подаче документов на предоставление услуги</dc:title>
  <dc:creator>Кузьмичева Альбина Бондоевна</dc:creator>
  <cp:lastModifiedBy>Терещенко Ирина Генадьевна</cp:lastModifiedBy>
  <cp:revision>74</cp:revision>
  <dcterms:created xsi:type="dcterms:W3CDTF">2017-10-02T15:16:07Z</dcterms:created>
  <dcterms:modified xsi:type="dcterms:W3CDTF">2024-11-21T01:57:01Z</dcterms:modified>
</cp:coreProperties>
</file>