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riem_gr\Desktop\&#1056;&#1072;&#1079;&#1084;&#1077;&#1097;&#1077;&#1085;&#1080;&#1077;%20&#1085;&#1072;%20&#1089;&#1072;&#1081;&#1090;&#1077;\&#1043;&#1088;&#1072;&#1092;&#1080;&#108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20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2511966263007807E-2"/>
          <c:y val="6.3901917500309949E-2"/>
          <c:w val="0.77776450764729832"/>
          <c:h val="0.8491914746992684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scene3d>
          <a:camera prst="orthographicFront"/>
          <a:lightRig rig="threePt" dir="t"/>
        </a:scene3d>
        <a:sp3d>
          <a:bevelT/>
        </a:sp3d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externalData r:id="rId1">
    <c:autoUpdate val="1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Количество обращений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"/>
              <a:bevelB w="12700"/>
            </a:sp3d>
          </c:spPr>
          <c:invertIfNegative val="0"/>
          <c:dLbls>
            <c:spPr>
              <a:solidFill>
                <a:schemeClr val="accent1">
                  <a:lumMod val="20000"/>
                  <a:lumOff val="80000"/>
                  <a:alpha val="55000"/>
                </a:schemeClr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Лист1!$B$1:$J$1</c:f>
              <c:strCache>
                <c:ptCount val="9"/>
                <c:pt idx="0">
                  <c:v>2017 год</c:v>
                </c:pt>
                <c:pt idx="1">
                  <c:v>2018 год</c:v>
                </c:pt>
                <c:pt idx="2">
                  <c:v>2019 год</c:v>
                </c:pt>
                <c:pt idx="3">
                  <c:v>2020 год</c:v>
                </c:pt>
                <c:pt idx="4">
                  <c:v>2021 год</c:v>
                </c:pt>
                <c:pt idx="5">
                  <c:v>2022 год</c:v>
                </c:pt>
                <c:pt idx="6">
                  <c:v>2023 год</c:v>
                </c:pt>
                <c:pt idx="7">
                  <c:v>2024 год</c:v>
                </c:pt>
                <c:pt idx="8">
                  <c:v>2025 год</c:v>
                </c:pt>
              </c:strCache>
            </c:strRef>
          </c:cat>
          <c:val>
            <c:numRef>
              <c:f>Лист1!$B$2:$J$2</c:f>
              <c:numCache>
                <c:formatCode>General</c:formatCode>
                <c:ptCount val="9"/>
                <c:pt idx="0">
                  <c:v>2409</c:v>
                </c:pt>
                <c:pt idx="1">
                  <c:v>2681</c:v>
                </c:pt>
                <c:pt idx="2">
                  <c:v>2395</c:v>
                </c:pt>
                <c:pt idx="3">
                  <c:v>2717</c:v>
                </c:pt>
                <c:pt idx="4">
                  <c:v>2949</c:v>
                </c:pt>
                <c:pt idx="5">
                  <c:v>2813</c:v>
                </c:pt>
                <c:pt idx="6">
                  <c:v>3036</c:v>
                </c:pt>
                <c:pt idx="7">
                  <c:v>2776</c:v>
                </c:pt>
                <c:pt idx="8">
                  <c:v>1485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shape val="cylinder"/>
        <c:axId val="-1230963920"/>
        <c:axId val="-1230961744"/>
        <c:axId val="0"/>
      </c:bar3DChart>
      <c:catAx>
        <c:axId val="-1230963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 b="1" baseline="0"/>
            </a:pPr>
            <a:endParaRPr lang="ru-RU"/>
          </a:p>
        </c:txPr>
        <c:crossAx val="-1230961744"/>
        <c:crosses val="autoZero"/>
        <c:auto val="1"/>
        <c:lblAlgn val="ctr"/>
        <c:lblOffset val="100"/>
        <c:noMultiLvlLbl val="0"/>
      </c:catAx>
      <c:valAx>
        <c:axId val="-12309617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2309639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microsoft.com/office/2007/relationships/hdphoto" Target="../media/hdphoto1.wdp"/><Relationship Id="rId1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0.00833</cdr:x>
      <cdr:y>0.65946</cdr:y>
    </cdr:from>
    <cdr:to>
      <cdr:x>0.36667</cdr:x>
      <cdr:y>1</cdr:y>
    </cdr:to>
    <cdr:pic>
      <cdr:nvPicPr>
        <cdr:cNvPr id="3" name="Рисунок 2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BEBA8EAE-BF5A-486C-A8C5-ECC9F3942E4B}">
              <a14:imgProps xmlns:a14="http://schemas.microsoft.com/office/drawing/2010/main">
                <a14:imgLayer r:embed="rId2">
                  <a14:imgEffect>
                    <a14:sharpenSoften amount="-50000"/>
                  </a14:imgEffect>
                  <a14:imgEffect>
                    <a14:brightnessContrast bright="12000"/>
                  </a14:imgEffect>
                </a14:imgLayer>
              </a14:imgProps>
            </a:ex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71978" y="3751425"/>
          <a:ext cx="3096373" cy="1937207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0.71667</cdr:x>
      <cdr:y>0.64557</cdr:y>
    </cdr:from>
    <cdr:to>
      <cdr:x>0.96667</cdr:x>
      <cdr:y>0.92931</cdr:y>
    </cdr:to>
    <cdr:pic>
      <cdr:nvPicPr>
        <cdr:cNvPr id="4" name="Рисунок 3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192688" y="3672408"/>
          <a:ext cx="2160240" cy="1614092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</cdr:x>
      <cdr:y>0</cdr:y>
    </cdr:from>
    <cdr:to>
      <cdr:x>0.23333</cdr:x>
      <cdr:y>0.24079</cdr:y>
    </cdr:to>
    <cdr:pic>
      <cdr:nvPicPr>
        <cdr:cNvPr id="2" name="Рисунок 1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4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-395536" y="-998387"/>
          <a:ext cx="2016195" cy="1369766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0.78333</cdr:x>
      <cdr:y>0</cdr:y>
    </cdr:from>
    <cdr:to>
      <cdr:x>1</cdr:x>
      <cdr:y>0.26068</cdr:y>
    </cdr:to>
    <cdr:pic>
      <cdr:nvPicPr>
        <cdr:cNvPr id="5" name="Рисунок 4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5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768752" y="0"/>
          <a:ext cx="1872208" cy="1482937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1B2DFBA-3290-42A9-919A-A6168CD45854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6DA53F3-9CF5-4475-953B-53F736034C5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2913437"/>
              </p:ext>
            </p:extLst>
          </p:nvPr>
        </p:nvGraphicFramePr>
        <p:xfrm>
          <a:off x="395536" y="978987"/>
          <a:ext cx="864096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332656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Количество обращений поступивших </a:t>
            </a:r>
            <a:r>
              <a:rPr lang="ru-RU" b="1" dirty="0"/>
              <a:t>в приемную граждан </a:t>
            </a:r>
            <a:r>
              <a:rPr lang="ru-RU" b="1" dirty="0" smtClean="0"/>
              <a:t>администрации </a:t>
            </a:r>
            <a:r>
              <a:rPr lang="ru-RU" b="1" dirty="0"/>
              <a:t>Находкинского городского </a:t>
            </a:r>
            <a:r>
              <a:rPr lang="ru-RU" b="1" dirty="0" smtClean="0"/>
              <a:t>округа</a:t>
            </a:r>
            <a:endParaRPr lang="ru-RU" b="1" u="sng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6594385"/>
              </p:ext>
            </p:extLst>
          </p:nvPr>
        </p:nvGraphicFramePr>
        <p:xfrm>
          <a:off x="683568" y="2057400"/>
          <a:ext cx="799288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5234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253</TotalTime>
  <Words>10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Ясность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Приемная граждан</dc:creator>
  <cp:lastModifiedBy>Приемная граждан</cp:lastModifiedBy>
  <cp:revision>18</cp:revision>
  <dcterms:created xsi:type="dcterms:W3CDTF">2022-12-01T04:44:57Z</dcterms:created>
  <dcterms:modified xsi:type="dcterms:W3CDTF">2026-01-26T05:38:26Z</dcterms:modified>
</cp:coreProperties>
</file>